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4"/>
  </p:notesMasterIdLst>
  <p:sldIdLst>
    <p:sldId id="256" r:id="rId2"/>
    <p:sldId id="258" r:id="rId3"/>
    <p:sldId id="304" r:id="rId4"/>
    <p:sldId id="306" r:id="rId5"/>
    <p:sldId id="308" r:id="rId6"/>
    <p:sldId id="309" r:id="rId7"/>
    <p:sldId id="310" r:id="rId8"/>
    <p:sldId id="311" r:id="rId9"/>
    <p:sldId id="312" r:id="rId10"/>
    <p:sldId id="313" r:id="rId11"/>
    <p:sldId id="315" r:id="rId12"/>
    <p:sldId id="314" r:id="rId13"/>
  </p:sldIdLst>
  <p:sldSz cx="9144000" cy="5143500" type="screen16x9"/>
  <p:notesSz cx="6858000" cy="9144000"/>
  <p:embeddedFontLst>
    <p:embeddedFont>
      <p:font typeface="Abel" panose="020B0604020202020204" charset="0"/>
      <p:regular r:id="rId15"/>
    </p:embeddedFont>
    <p:embeddedFont>
      <p:font typeface="Montserrat" panose="020B0604020202020204" charset="0"/>
      <p:regular r:id="rId16"/>
      <p:bold r:id="rId17"/>
      <p:italic r:id="rId18"/>
      <p:boldItalic r:id="rId19"/>
    </p:embeddedFont>
    <p:embeddedFont>
      <p:font typeface="Rubik Light" panose="020B0604020202020204" charset="-79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93B310-B3E2-46DF-AA7A-DF0375F49745}" v="172" dt="2020-12-15T13:01:52.250"/>
  </p1510:revLst>
</p1510:revInfo>
</file>

<file path=ppt/tableStyles.xml><?xml version="1.0" encoding="utf-8"?>
<a:tblStyleLst xmlns:a="http://schemas.openxmlformats.org/drawingml/2006/main" def="{E52A1C78-EBD8-44C6-B192-6E076BC7C5E4}">
  <a:tblStyle styleId="{E52A1C78-EBD8-44C6-B192-6E076BC7C5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9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Wilde Daan" userId="54e91684-bb34-4f6b-bf06-0bab70c3a620" providerId="ADAL" clId="{AD93B310-B3E2-46DF-AA7A-DF0375F49745}"/>
    <pc:docChg chg="undo custSel addSld delSld modSld sldOrd addMainMaster delMainMaster modMainMaster">
      <pc:chgData name="De Wilde Daan" userId="54e91684-bb34-4f6b-bf06-0bab70c3a620" providerId="ADAL" clId="{AD93B310-B3E2-46DF-AA7A-DF0375F49745}" dt="2020-12-15T13:02:40.034" v="1047" actId="1076"/>
      <pc:docMkLst>
        <pc:docMk/>
      </pc:docMkLst>
      <pc:sldChg chg="addSp delSp modSp mod ord modTransition">
        <pc:chgData name="De Wilde Daan" userId="54e91684-bb34-4f6b-bf06-0bab70c3a620" providerId="ADAL" clId="{AD93B310-B3E2-46DF-AA7A-DF0375F49745}" dt="2020-12-15T13:02:40.034" v="1047" actId="1076"/>
        <pc:sldMkLst>
          <pc:docMk/>
          <pc:sldMk cId="0" sldId="256"/>
        </pc:sldMkLst>
        <pc:spChg chg="add del mod">
          <ac:chgData name="De Wilde Daan" userId="54e91684-bb34-4f6b-bf06-0bab70c3a620" providerId="ADAL" clId="{AD93B310-B3E2-46DF-AA7A-DF0375F49745}" dt="2020-12-11T20:21:40.707" v="878" actId="478"/>
          <ac:spMkLst>
            <pc:docMk/>
            <pc:sldMk cId="0" sldId="256"/>
            <ac:spMk id="3" creationId="{704D3F58-DCCD-44FB-94D7-36DA4D769B8A}"/>
          </ac:spMkLst>
        </pc:spChg>
        <pc:spChg chg="add mod">
          <ac:chgData name="De Wilde Daan" userId="54e91684-bb34-4f6b-bf06-0bab70c3a620" providerId="ADAL" clId="{AD93B310-B3E2-46DF-AA7A-DF0375F49745}" dt="2020-12-15T13:02:40.034" v="1047" actId="1076"/>
          <ac:spMkLst>
            <pc:docMk/>
            <pc:sldMk cId="0" sldId="256"/>
            <ac:spMk id="3" creationId="{B0B91C66-198E-4878-9BC4-D265E7E6800E}"/>
          </ac:spMkLst>
        </pc:spChg>
        <pc:spChg chg="mod">
          <ac:chgData name="De Wilde Daan" userId="54e91684-bb34-4f6b-bf06-0bab70c3a620" providerId="ADAL" clId="{AD93B310-B3E2-46DF-AA7A-DF0375F49745}" dt="2020-12-11T19:17:12.042" v="8" actId="20577"/>
          <ac:spMkLst>
            <pc:docMk/>
            <pc:sldMk cId="0" sldId="256"/>
            <ac:spMk id="328" creationId="{00000000-0000-0000-0000-000000000000}"/>
          </ac:spMkLst>
        </pc:spChg>
        <pc:spChg chg="del">
          <ac:chgData name="De Wilde Daan" userId="54e91684-bb34-4f6b-bf06-0bab70c3a620" providerId="ADAL" clId="{AD93B310-B3E2-46DF-AA7A-DF0375F49745}" dt="2020-12-11T19:17:16.922" v="9" actId="478"/>
          <ac:spMkLst>
            <pc:docMk/>
            <pc:sldMk cId="0" sldId="256"/>
            <ac:spMk id="329" creationId="{00000000-0000-0000-0000-000000000000}"/>
          </ac:spMkLst>
        </pc:spChg>
      </pc:sldChg>
      <pc:sldChg chg="del">
        <pc:chgData name="De Wilde Daan" userId="54e91684-bb34-4f6b-bf06-0bab70c3a620" providerId="ADAL" clId="{AD93B310-B3E2-46DF-AA7A-DF0375F49745}" dt="2020-12-09T14:32:33.565" v="0" actId="2696"/>
        <pc:sldMkLst>
          <pc:docMk/>
          <pc:sldMk cId="0" sldId="257"/>
        </pc:sldMkLst>
      </pc:sldChg>
      <pc:sldChg chg="addSp delSp modSp mod modTransition">
        <pc:chgData name="De Wilde Daan" userId="54e91684-bb34-4f6b-bf06-0bab70c3a620" providerId="ADAL" clId="{AD93B310-B3E2-46DF-AA7A-DF0375F49745}" dt="2020-12-11T20:30:46.466" v="898"/>
        <pc:sldMkLst>
          <pc:docMk/>
          <pc:sldMk cId="0" sldId="258"/>
        </pc:sldMkLst>
        <pc:spChg chg="add del mod">
          <ac:chgData name="De Wilde Daan" userId="54e91684-bb34-4f6b-bf06-0bab70c3a620" providerId="ADAL" clId="{AD93B310-B3E2-46DF-AA7A-DF0375F49745}" dt="2020-12-11T19:20:39.864" v="112" actId="478"/>
          <ac:spMkLst>
            <pc:docMk/>
            <pc:sldMk cId="0" sldId="258"/>
            <ac:spMk id="3" creationId="{26A828A3-8B05-4C20-AAF6-80441204A618}"/>
          </ac:spMkLst>
        </pc:spChg>
        <pc:spChg chg="add del mod">
          <ac:chgData name="De Wilde Daan" userId="54e91684-bb34-4f6b-bf06-0bab70c3a620" providerId="ADAL" clId="{AD93B310-B3E2-46DF-AA7A-DF0375F49745}" dt="2020-12-11T19:20:37.953" v="111" actId="478"/>
          <ac:spMkLst>
            <pc:docMk/>
            <pc:sldMk cId="0" sldId="258"/>
            <ac:spMk id="5" creationId="{E95EEBB4-CF3C-4232-A957-9348913189CC}"/>
          </ac:spMkLst>
        </pc:spChg>
        <pc:spChg chg="add del mod">
          <ac:chgData name="De Wilde Daan" userId="54e91684-bb34-4f6b-bf06-0bab70c3a620" providerId="ADAL" clId="{AD93B310-B3E2-46DF-AA7A-DF0375F49745}" dt="2020-12-11T19:20:42.464" v="114" actId="478"/>
          <ac:spMkLst>
            <pc:docMk/>
            <pc:sldMk cId="0" sldId="258"/>
            <ac:spMk id="7" creationId="{189B2A12-3374-4273-80FB-88156FD2BD3C}"/>
          </ac:spMkLst>
        </pc:spChg>
        <pc:spChg chg="add del mod">
          <ac:chgData name="De Wilde Daan" userId="54e91684-bb34-4f6b-bf06-0bab70c3a620" providerId="ADAL" clId="{AD93B310-B3E2-46DF-AA7A-DF0375F49745}" dt="2020-12-11T19:20:45.267" v="116" actId="478"/>
          <ac:spMkLst>
            <pc:docMk/>
            <pc:sldMk cId="0" sldId="258"/>
            <ac:spMk id="9" creationId="{7DD7EFB2-BE17-4E5B-96A4-E74B3AA70C7F}"/>
          </ac:spMkLst>
        </pc:spChg>
        <pc:spChg chg="add del mod">
          <ac:chgData name="De Wilde Daan" userId="54e91684-bb34-4f6b-bf06-0bab70c3a620" providerId="ADAL" clId="{AD93B310-B3E2-46DF-AA7A-DF0375F49745}" dt="2020-12-11T19:20:47.362" v="118" actId="478"/>
          <ac:spMkLst>
            <pc:docMk/>
            <pc:sldMk cId="0" sldId="258"/>
            <ac:spMk id="11" creationId="{4665F6AF-095E-4B8B-95C3-2A583DD45087}"/>
          </ac:spMkLst>
        </pc:spChg>
        <pc:spChg chg="add del mod">
          <ac:chgData name="De Wilde Daan" userId="54e91684-bb34-4f6b-bf06-0bab70c3a620" providerId="ADAL" clId="{AD93B310-B3E2-46DF-AA7A-DF0375F49745}" dt="2020-12-11T19:20:49.488" v="120" actId="478"/>
          <ac:spMkLst>
            <pc:docMk/>
            <pc:sldMk cId="0" sldId="258"/>
            <ac:spMk id="13" creationId="{FC8AC662-4137-4552-A55F-392B4BCFEB20}"/>
          </ac:spMkLst>
        </pc:spChg>
        <pc:spChg chg="add del mod">
          <ac:chgData name="De Wilde Daan" userId="54e91684-bb34-4f6b-bf06-0bab70c3a620" providerId="ADAL" clId="{AD93B310-B3E2-46DF-AA7A-DF0375F49745}" dt="2020-12-11T19:20:52.768" v="122" actId="478"/>
          <ac:spMkLst>
            <pc:docMk/>
            <pc:sldMk cId="0" sldId="258"/>
            <ac:spMk id="15" creationId="{FBC1D266-5D1B-480F-9BC9-EDF5C3B7259E}"/>
          </ac:spMkLst>
        </pc:spChg>
        <pc:spChg chg="add del mod">
          <ac:chgData name="De Wilde Daan" userId="54e91684-bb34-4f6b-bf06-0bab70c3a620" providerId="ADAL" clId="{AD93B310-B3E2-46DF-AA7A-DF0375F49745}" dt="2020-12-11T19:20:54.642" v="124" actId="478"/>
          <ac:spMkLst>
            <pc:docMk/>
            <pc:sldMk cId="0" sldId="258"/>
            <ac:spMk id="17" creationId="{9A931D3F-CCE2-4DA9-B519-7D92A15DF1E9}"/>
          </ac:spMkLst>
        </pc:spChg>
        <pc:spChg chg="mod">
          <ac:chgData name="De Wilde Daan" userId="54e91684-bb34-4f6b-bf06-0bab70c3a620" providerId="ADAL" clId="{AD93B310-B3E2-46DF-AA7A-DF0375F49745}" dt="2020-12-11T19:18:06.744" v="34" actId="20577"/>
          <ac:spMkLst>
            <pc:docMk/>
            <pc:sldMk cId="0" sldId="258"/>
            <ac:spMk id="340" creationId="{00000000-0000-0000-0000-000000000000}"/>
          </ac:spMkLst>
        </pc:spChg>
        <pc:spChg chg="mod">
          <ac:chgData name="De Wilde Daan" userId="54e91684-bb34-4f6b-bf06-0bab70c3a620" providerId="ADAL" clId="{AD93B310-B3E2-46DF-AA7A-DF0375F49745}" dt="2020-12-11T19:21:45.197" v="130" actId="1076"/>
          <ac:spMkLst>
            <pc:docMk/>
            <pc:sldMk cId="0" sldId="258"/>
            <ac:spMk id="341" creationId="{00000000-0000-0000-0000-000000000000}"/>
          </ac:spMkLst>
        </pc:spChg>
        <pc:spChg chg="del">
          <ac:chgData name="De Wilde Daan" userId="54e91684-bb34-4f6b-bf06-0bab70c3a620" providerId="ADAL" clId="{AD93B310-B3E2-46DF-AA7A-DF0375F49745}" dt="2020-12-11T19:20:48.733" v="119" actId="478"/>
          <ac:spMkLst>
            <pc:docMk/>
            <pc:sldMk cId="0" sldId="258"/>
            <ac:spMk id="342" creationId="{00000000-0000-0000-0000-000000000000}"/>
          </ac:spMkLst>
        </pc:spChg>
        <pc:spChg chg="mod">
          <ac:chgData name="De Wilde Daan" userId="54e91684-bb34-4f6b-bf06-0bab70c3a620" providerId="ADAL" clId="{AD93B310-B3E2-46DF-AA7A-DF0375F49745}" dt="2020-12-11T19:21:42.471" v="129" actId="1076"/>
          <ac:spMkLst>
            <pc:docMk/>
            <pc:sldMk cId="0" sldId="258"/>
            <ac:spMk id="344" creationId="{00000000-0000-0000-0000-000000000000}"/>
          </ac:spMkLst>
        </pc:spChg>
        <pc:spChg chg="del">
          <ac:chgData name="De Wilde Daan" userId="54e91684-bb34-4f6b-bf06-0bab70c3a620" providerId="ADAL" clId="{AD93B310-B3E2-46DF-AA7A-DF0375F49745}" dt="2020-12-11T19:20:50.677" v="121" actId="478"/>
          <ac:spMkLst>
            <pc:docMk/>
            <pc:sldMk cId="0" sldId="258"/>
            <ac:spMk id="345" creationId="{00000000-0000-0000-0000-000000000000}"/>
          </ac:spMkLst>
        </pc:spChg>
        <pc:spChg chg="mod">
          <ac:chgData name="De Wilde Daan" userId="54e91684-bb34-4f6b-bf06-0bab70c3a620" providerId="ADAL" clId="{AD93B310-B3E2-46DF-AA7A-DF0375F49745}" dt="2020-12-11T19:21:37.157" v="128" actId="1076"/>
          <ac:spMkLst>
            <pc:docMk/>
            <pc:sldMk cId="0" sldId="258"/>
            <ac:spMk id="347" creationId="{00000000-0000-0000-0000-000000000000}"/>
          </ac:spMkLst>
        </pc:spChg>
        <pc:spChg chg="del">
          <ac:chgData name="De Wilde Daan" userId="54e91684-bb34-4f6b-bf06-0bab70c3a620" providerId="ADAL" clId="{AD93B310-B3E2-46DF-AA7A-DF0375F49745}" dt="2020-12-11T19:20:53.975" v="123" actId="478"/>
          <ac:spMkLst>
            <pc:docMk/>
            <pc:sldMk cId="0" sldId="258"/>
            <ac:spMk id="348" creationId="{00000000-0000-0000-0000-000000000000}"/>
          </ac:spMkLst>
        </pc:spChg>
        <pc:spChg chg="mod">
          <ac:chgData name="De Wilde Daan" userId="54e91684-bb34-4f6b-bf06-0bab70c3a620" providerId="ADAL" clId="{AD93B310-B3E2-46DF-AA7A-DF0375F49745}" dt="2020-12-11T20:09:07.036" v="724" actId="20577"/>
          <ac:spMkLst>
            <pc:docMk/>
            <pc:sldMk cId="0" sldId="258"/>
            <ac:spMk id="350" creationId="{00000000-0000-0000-0000-000000000000}"/>
          </ac:spMkLst>
        </pc:spChg>
        <pc:spChg chg="del">
          <ac:chgData name="De Wilde Daan" userId="54e91684-bb34-4f6b-bf06-0bab70c3a620" providerId="ADAL" clId="{AD93B310-B3E2-46DF-AA7A-DF0375F49745}" dt="2020-12-11T19:20:46.656" v="117" actId="478"/>
          <ac:spMkLst>
            <pc:docMk/>
            <pc:sldMk cId="0" sldId="258"/>
            <ac:spMk id="351" creationId="{00000000-0000-0000-0000-000000000000}"/>
          </ac:spMkLst>
        </pc:spChg>
        <pc:spChg chg="mod">
          <ac:chgData name="De Wilde Daan" userId="54e91684-bb34-4f6b-bf06-0bab70c3a620" providerId="ADAL" clId="{AD93B310-B3E2-46DF-AA7A-DF0375F49745}" dt="2020-12-11T19:21:58.275" v="132" actId="1076"/>
          <ac:spMkLst>
            <pc:docMk/>
            <pc:sldMk cId="0" sldId="258"/>
            <ac:spMk id="353" creationId="{00000000-0000-0000-0000-000000000000}"/>
          </ac:spMkLst>
        </pc:spChg>
        <pc:spChg chg="del">
          <ac:chgData name="De Wilde Daan" userId="54e91684-bb34-4f6b-bf06-0bab70c3a620" providerId="ADAL" clId="{AD93B310-B3E2-46DF-AA7A-DF0375F49745}" dt="2020-12-11T19:20:44.378" v="115" actId="478"/>
          <ac:spMkLst>
            <pc:docMk/>
            <pc:sldMk cId="0" sldId="258"/>
            <ac:spMk id="354" creationId="{00000000-0000-0000-0000-000000000000}"/>
          </ac:spMkLst>
        </pc:spChg>
        <pc:spChg chg="del">
          <ac:chgData name="De Wilde Daan" userId="54e91684-bb34-4f6b-bf06-0bab70c3a620" providerId="ADAL" clId="{AD93B310-B3E2-46DF-AA7A-DF0375F49745}" dt="2020-12-11T19:20:36.063" v="110" actId="478"/>
          <ac:spMkLst>
            <pc:docMk/>
            <pc:sldMk cId="0" sldId="258"/>
            <ac:spMk id="356" creationId="{00000000-0000-0000-0000-000000000000}"/>
          </ac:spMkLst>
        </pc:spChg>
        <pc:spChg chg="del">
          <ac:chgData name="De Wilde Daan" userId="54e91684-bb34-4f6b-bf06-0bab70c3a620" providerId="ADAL" clId="{AD93B310-B3E2-46DF-AA7A-DF0375F49745}" dt="2020-12-11T19:20:41.445" v="113" actId="478"/>
          <ac:spMkLst>
            <pc:docMk/>
            <pc:sldMk cId="0" sldId="258"/>
            <ac:spMk id="357" creationId="{00000000-0000-0000-0000-000000000000}"/>
          </ac:spMkLst>
        </pc:spChg>
        <pc:spChg chg="del mod">
          <ac:chgData name="De Wilde Daan" userId="54e91684-bb34-4f6b-bf06-0bab70c3a620" providerId="ADAL" clId="{AD93B310-B3E2-46DF-AA7A-DF0375F49745}" dt="2020-12-11T19:20:34.038" v="109" actId="478"/>
          <ac:spMkLst>
            <pc:docMk/>
            <pc:sldMk cId="0" sldId="258"/>
            <ac:spMk id="358" creationId="{00000000-0000-0000-0000-000000000000}"/>
          </ac:spMkLst>
        </pc:spChg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59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60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61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62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63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64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65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66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67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68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69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70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71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72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73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74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75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76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77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78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79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80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81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82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83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84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85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86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87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88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89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90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91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92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93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94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95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96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97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98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299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300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301"/>
        </pc:sldMkLst>
      </pc:sldChg>
      <pc:sldChg chg="add del">
        <pc:chgData name="De Wilde Daan" userId="54e91684-bb34-4f6b-bf06-0bab70c3a620" providerId="ADAL" clId="{AD93B310-B3E2-46DF-AA7A-DF0375F49745}" dt="2020-12-11T20:17:15.265" v="787" actId="47"/>
        <pc:sldMkLst>
          <pc:docMk/>
          <pc:sldMk cId="0" sldId="302"/>
        </pc:sldMkLst>
      </pc:sldChg>
      <pc:sldChg chg="addSp delSp modSp new del mod">
        <pc:chgData name="De Wilde Daan" userId="54e91684-bb34-4f6b-bf06-0bab70c3a620" providerId="ADAL" clId="{AD93B310-B3E2-46DF-AA7A-DF0375F49745}" dt="2020-12-11T19:28:33.464" v="194" actId="2696"/>
        <pc:sldMkLst>
          <pc:docMk/>
          <pc:sldMk cId="2118730907" sldId="303"/>
        </pc:sldMkLst>
        <pc:spChg chg="del">
          <ac:chgData name="De Wilde Daan" userId="54e91684-bb34-4f6b-bf06-0bab70c3a620" providerId="ADAL" clId="{AD93B310-B3E2-46DF-AA7A-DF0375F49745}" dt="2020-12-11T19:23:11.276" v="134" actId="478"/>
          <ac:spMkLst>
            <pc:docMk/>
            <pc:sldMk cId="2118730907" sldId="303"/>
            <ac:spMk id="2" creationId="{E7249F67-3E5F-4BA4-A241-1B5E1E21775B}"/>
          </ac:spMkLst>
        </pc:spChg>
        <pc:spChg chg="del">
          <ac:chgData name="De Wilde Daan" userId="54e91684-bb34-4f6b-bf06-0bab70c3a620" providerId="ADAL" clId="{AD93B310-B3E2-46DF-AA7A-DF0375F49745}" dt="2020-12-11T19:24:31.836" v="144" actId="478"/>
          <ac:spMkLst>
            <pc:docMk/>
            <pc:sldMk cId="2118730907" sldId="303"/>
            <ac:spMk id="3" creationId="{D970AF2B-6C8D-426F-A6A3-470AFEFAFA85}"/>
          </ac:spMkLst>
        </pc:spChg>
        <pc:picChg chg="add del mod modCrop">
          <ac:chgData name="De Wilde Daan" userId="54e91684-bb34-4f6b-bf06-0bab70c3a620" providerId="ADAL" clId="{AD93B310-B3E2-46DF-AA7A-DF0375F49745}" dt="2020-12-11T19:28:18.909" v="174" actId="21"/>
          <ac:picMkLst>
            <pc:docMk/>
            <pc:sldMk cId="2118730907" sldId="303"/>
            <ac:picMk id="5" creationId="{9A0B351F-E184-4760-AB08-094A98799A44}"/>
          </ac:picMkLst>
        </pc:picChg>
      </pc:sldChg>
      <pc:sldChg chg="addSp delSp modSp new mod modTransition modAnim">
        <pc:chgData name="De Wilde Daan" userId="54e91684-bb34-4f6b-bf06-0bab70c3a620" providerId="ADAL" clId="{AD93B310-B3E2-46DF-AA7A-DF0375F49745}" dt="2020-12-11T20:41:08.293" v="982"/>
        <pc:sldMkLst>
          <pc:docMk/>
          <pc:sldMk cId="2148000841" sldId="304"/>
        </pc:sldMkLst>
        <pc:spChg chg="del">
          <ac:chgData name="De Wilde Daan" userId="54e91684-bb34-4f6b-bf06-0bab70c3a620" providerId="ADAL" clId="{AD93B310-B3E2-46DF-AA7A-DF0375F49745}" dt="2020-12-11T19:28:22.313" v="175" actId="478"/>
          <ac:spMkLst>
            <pc:docMk/>
            <pc:sldMk cId="2148000841" sldId="304"/>
            <ac:spMk id="2" creationId="{192FAE34-66A3-4552-938D-0F4284EA0351}"/>
          </ac:spMkLst>
        </pc:spChg>
        <pc:spChg chg="mod">
          <ac:chgData name="De Wilde Daan" userId="54e91684-bb34-4f6b-bf06-0bab70c3a620" providerId="ADAL" clId="{AD93B310-B3E2-46DF-AA7A-DF0375F49745}" dt="2020-12-11T19:28:29.620" v="193" actId="20577"/>
          <ac:spMkLst>
            <pc:docMk/>
            <pc:sldMk cId="2148000841" sldId="304"/>
            <ac:spMk id="3" creationId="{A1DD1CAE-DFDB-426E-9465-C91CF1057E06}"/>
          </ac:spMkLst>
        </pc:spChg>
        <pc:spChg chg="add mod">
          <ac:chgData name="De Wilde Daan" userId="54e91684-bb34-4f6b-bf06-0bab70c3a620" providerId="ADAL" clId="{AD93B310-B3E2-46DF-AA7A-DF0375F49745}" dt="2020-12-11T19:34:25.570" v="262" actId="1036"/>
          <ac:spMkLst>
            <pc:docMk/>
            <pc:sldMk cId="2148000841" sldId="304"/>
            <ac:spMk id="5" creationId="{80A43E25-4906-442A-A2D3-9D2CEAEC28E1}"/>
          </ac:spMkLst>
        </pc:spChg>
        <pc:spChg chg="add mod">
          <ac:chgData name="De Wilde Daan" userId="54e91684-bb34-4f6b-bf06-0bab70c3a620" providerId="ADAL" clId="{AD93B310-B3E2-46DF-AA7A-DF0375F49745}" dt="2020-12-11T19:37:40.632" v="297" actId="1076"/>
          <ac:spMkLst>
            <pc:docMk/>
            <pc:sldMk cId="2148000841" sldId="304"/>
            <ac:spMk id="6" creationId="{BC799175-8E1F-496F-AA37-0854522B0DDC}"/>
          </ac:spMkLst>
        </pc:spChg>
        <pc:spChg chg="add del">
          <ac:chgData name="De Wilde Daan" userId="54e91684-bb34-4f6b-bf06-0bab70c3a620" providerId="ADAL" clId="{AD93B310-B3E2-46DF-AA7A-DF0375F49745}" dt="2020-12-11T19:32:21.934" v="240" actId="11529"/>
          <ac:spMkLst>
            <pc:docMk/>
            <pc:sldMk cId="2148000841" sldId="304"/>
            <ac:spMk id="21" creationId="{69ACBC50-60B9-4DFE-B874-D17A010EAB9B}"/>
          </ac:spMkLst>
        </pc:spChg>
        <pc:spChg chg="add del">
          <ac:chgData name="De Wilde Daan" userId="54e91684-bb34-4f6b-bf06-0bab70c3a620" providerId="ADAL" clId="{AD93B310-B3E2-46DF-AA7A-DF0375F49745}" dt="2020-12-11T19:32:45.137" v="242" actId="478"/>
          <ac:spMkLst>
            <pc:docMk/>
            <pc:sldMk cId="2148000841" sldId="304"/>
            <ac:spMk id="22" creationId="{63EA3B00-C165-41C4-9077-F9B73CBAE879}"/>
          </ac:spMkLst>
        </pc:spChg>
        <pc:spChg chg="add mod">
          <ac:chgData name="De Wilde Daan" userId="54e91684-bb34-4f6b-bf06-0bab70c3a620" providerId="ADAL" clId="{AD93B310-B3E2-46DF-AA7A-DF0375F49745}" dt="2020-12-11T19:34:29.377" v="264" actId="1035"/>
          <ac:spMkLst>
            <pc:docMk/>
            <pc:sldMk cId="2148000841" sldId="304"/>
            <ac:spMk id="23" creationId="{C3F90666-BFE1-4DF9-8A34-52A941CF19BD}"/>
          </ac:spMkLst>
        </pc:spChg>
        <pc:spChg chg="add mod">
          <ac:chgData name="De Wilde Daan" userId="54e91684-bb34-4f6b-bf06-0bab70c3a620" providerId="ADAL" clId="{AD93B310-B3E2-46DF-AA7A-DF0375F49745}" dt="2020-12-11T19:34:22.234" v="261" actId="1035"/>
          <ac:spMkLst>
            <pc:docMk/>
            <pc:sldMk cId="2148000841" sldId="304"/>
            <ac:spMk id="24" creationId="{D1A3CEEA-9C68-49C7-8A90-2D8116912542}"/>
          </ac:spMkLst>
        </pc:spChg>
        <pc:spChg chg="add mod">
          <ac:chgData name="De Wilde Daan" userId="54e91684-bb34-4f6b-bf06-0bab70c3a620" providerId="ADAL" clId="{AD93B310-B3E2-46DF-AA7A-DF0375F49745}" dt="2020-12-11T19:34:40.609" v="268" actId="1037"/>
          <ac:spMkLst>
            <pc:docMk/>
            <pc:sldMk cId="2148000841" sldId="304"/>
            <ac:spMk id="25" creationId="{D5333695-507A-485F-B370-043F1C868DC2}"/>
          </ac:spMkLst>
        </pc:spChg>
        <pc:spChg chg="add mod">
          <ac:chgData name="De Wilde Daan" userId="54e91684-bb34-4f6b-bf06-0bab70c3a620" providerId="ADAL" clId="{AD93B310-B3E2-46DF-AA7A-DF0375F49745}" dt="2020-12-11T19:34:46.636" v="271" actId="1038"/>
          <ac:spMkLst>
            <pc:docMk/>
            <pc:sldMk cId="2148000841" sldId="304"/>
            <ac:spMk id="26" creationId="{8D565442-8629-4F92-A5B1-5B693D8AC05C}"/>
          </ac:spMkLst>
        </pc:spChg>
        <pc:spChg chg="add mod">
          <ac:chgData name="De Wilde Daan" userId="54e91684-bb34-4f6b-bf06-0bab70c3a620" providerId="ADAL" clId="{AD93B310-B3E2-46DF-AA7A-DF0375F49745}" dt="2020-12-11T19:34:57.218" v="274" actId="14100"/>
          <ac:spMkLst>
            <pc:docMk/>
            <pc:sldMk cId="2148000841" sldId="304"/>
            <ac:spMk id="27" creationId="{C275E7A6-E380-4A3D-896B-24BEA75E3508}"/>
          </ac:spMkLst>
        </pc:spChg>
        <pc:spChg chg="add mod">
          <ac:chgData name="De Wilde Daan" userId="54e91684-bb34-4f6b-bf06-0bab70c3a620" providerId="ADAL" clId="{AD93B310-B3E2-46DF-AA7A-DF0375F49745}" dt="2020-12-11T19:36:37.954" v="282" actId="1582"/>
          <ac:spMkLst>
            <pc:docMk/>
            <pc:sldMk cId="2148000841" sldId="304"/>
            <ac:spMk id="28" creationId="{16A20E65-D68B-4479-8594-2B80FEA3F179}"/>
          </ac:spMkLst>
        </pc:spChg>
        <pc:spChg chg="add mod">
          <ac:chgData name="De Wilde Daan" userId="54e91684-bb34-4f6b-bf06-0bab70c3a620" providerId="ADAL" clId="{AD93B310-B3E2-46DF-AA7A-DF0375F49745}" dt="2020-12-11T19:36:48.046" v="286" actId="1582"/>
          <ac:spMkLst>
            <pc:docMk/>
            <pc:sldMk cId="2148000841" sldId="304"/>
            <ac:spMk id="29" creationId="{302660BD-7AB8-44BB-8FC7-8427DA072159}"/>
          </ac:spMkLst>
        </pc:spChg>
        <pc:spChg chg="add mod">
          <ac:chgData name="De Wilde Daan" userId="54e91684-bb34-4f6b-bf06-0bab70c3a620" providerId="ADAL" clId="{AD93B310-B3E2-46DF-AA7A-DF0375F49745}" dt="2020-12-11T19:36:42.476" v="284" actId="1582"/>
          <ac:spMkLst>
            <pc:docMk/>
            <pc:sldMk cId="2148000841" sldId="304"/>
            <ac:spMk id="30" creationId="{70751A61-BA32-49F1-8545-0666EF02E469}"/>
          </ac:spMkLst>
        </pc:spChg>
        <pc:spChg chg="add mod">
          <ac:chgData name="De Wilde Daan" userId="54e91684-bb34-4f6b-bf06-0bab70c3a620" providerId="ADAL" clId="{AD93B310-B3E2-46DF-AA7A-DF0375F49745}" dt="2020-12-11T19:36:33.009" v="280" actId="1582"/>
          <ac:spMkLst>
            <pc:docMk/>
            <pc:sldMk cId="2148000841" sldId="304"/>
            <ac:spMk id="31" creationId="{54C5BB03-FA7B-43A5-A6A5-C0C30D28B445}"/>
          </ac:spMkLst>
        </pc:spChg>
        <pc:spChg chg="add mod">
          <ac:chgData name="De Wilde Daan" userId="54e91684-bb34-4f6b-bf06-0bab70c3a620" providerId="ADAL" clId="{AD93B310-B3E2-46DF-AA7A-DF0375F49745}" dt="2020-12-11T19:47:22.356" v="528" actId="1076"/>
          <ac:spMkLst>
            <pc:docMk/>
            <pc:sldMk cId="2148000841" sldId="304"/>
            <ac:spMk id="32" creationId="{7A13C9B9-818D-4086-8874-3A14EAB2A828}"/>
          </ac:spMkLst>
        </pc:spChg>
        <pc:spChg chg="add mod">
          <ac:chgData name="De Wilde Daan" userId="54e91684-bb34-4f6b-bf06-0bab70c3a620" providerId="ADAL" clId="{AD93B310-B3E2-46DF-AA7A-DF0375F49745}" dt="2020-12-11T19:38:48.598" v="332" actId="1076"/>
          <ac:spMkLst>
            <pc:docMk/>
            <pc:sldMk cId="2148000841" sldId="304"/>
            <ac:spMk id="33" creationId="{D99839B6-DB8F-4FB0-BAD7-A0D647D8643C}"/>
          </ac:spMkLst>
        </pc:spChg>
        <pc:spChg chg="add mod">
          <ac:chgData name="De Wilde Daan" userId="54e91684-bb34-4f6b-bf06-0bab70c3a620" providerId="ADAL" clId="{AD93B310-B3E2-46DF-AA7A-DF0375F49745}" dt="2020-12-11T19:38:39.824" v="330" actId="1076"/>
          <ac:spMkLst>
            <pc:docMk/>
            <pc:sldMk cId="2148000841" sldId="304"/>
            <ac:spMk id="34" creationId="{318CF6CE-B96A-4E85-B38F-EFE572A0BF42}"/>
          </ac:spMkLst>
        </pc:spChg>
        <pc:spChg chg="add mod">
          <ac:chgData name="De Wilde Daan" userId="54e91684-bb34-4f6b-bf06-0bab70c3a620" providerId="ADAL" clId="{AD93B310-B3E2-46DF-AA7A-DF0375F49745}" dt="2020-12-11T19:38:42.141" v="331" actId="1076"/>
          <ac:spMkLst>
            <pc:docMk/>
            <pc:sldMk cId="2148000841" sldId="304"/>
            <ac:spMk id="35" creationId="{451E2073-457F-414B-A6C6-BAB0FB2148A0}"/>
          </ac:spMkLst>
        </pc:spChg>
        <pc:picChg chg="add mod">
          <ac:chgData name="De Wilde Daan" userId="54e91684-bb34-4f6b-bf06-0bab70c3a620" providerId="ADAL" clId="{AD93B310-B3E2-46DF-AA7A-DF0375F49745}" dt="2020-12-11T20:36:57.584" v="933" actId="1076"/>
          <ac:picMkLst>
            <pc:docMk/>
            <pc:sldMk cId="2148000841" sldId="304"/>
            <ac:picMk id="4" creationId="{C04E7096-7387-4C61-A98C-4CE75453A9B0}"/>
          </ac:picMkLst>
        </pc:picChg>
        <pc:cxnChg chg="add del mod">
          <ac:chgData name="De Wilde Daan" userId="54e91684-bb34-4f6b-bf06-0bab70c3a620" providerId="ADAL" clId="{AD93B310-B3E2-46DF-AA7A-DF0375F49745}" dt="2020-12-11T19:33:07.508" v="245" actId="478"/>
          <ac:cxnSpMkLst>
            <pc:docMk/>
            <pc:sldMk cId="2148000841" sldId="304"/>
            <ac:cxnSpMk id="8" creationId="{24BCA2DB-4E44-47EB-BFAD-DFCBC2BE84C2}"/>
          </ac:cxnSpMkLst>
        </pc:cxnChg>
        <pc:cxnChg chg="add del mod">
          <ac:chgData name="De Wilde Daan" userId="54e91684-bb34-4f6b-bf06-0bab70c3a620" providerId="ADAL" clId="{AD93B310-B3E2-46DF-AA7A-DF0375F49745}" dt="2020-12-11T19:33:08.462" v="246" actId="478"/>
          <ac:cxnSpMkLst>
            <pc:docMk/>
            <pc:sldMk cId="2148000841" sldId="304"/>
            <ac:cxnSpMk id="11" creationId="{4D9F30B3-BB8A-4ADC-BA9E-8F0E4A16E055}"/>
          </ac:cxnSpMkLst>
        </pc:cxnChg>
        <pc:cxnChg chg="add del mod">
          <ac:chgData name="De Wilde Daan" userId="54e91684-bb34-4f6b-bf06-0bab70c3a620" providerId="ADAL" clId="{AD93B310-B3E2-46DF-AA7A-DF0375F49745}" dt="2020-12-11T19:33:09.366" v="247" actId="478"/>
          <ac:cxnSpMkLst>
            <pc:docMk/>
            <pc:sldMk cId="2148000841" sldId="304"/>
            <ac:cxnSpMk id="13" creationId="{B6A28563-C6FD-4CC6-9DA8-F924A94B5215}"/>
          </ac:cxnSpMkLst>
        </pc:cxnChg>
        <pc:cxnChg chg="add del mod">
          <ac:chgData name="De Wilde Daan" userId="54e91684-bb34-4f6b-bf06-0bab70c3a620" providerId="ADAL" clId="{AD93B310-B3E2-46DF-AA7A-DF0375F49745}" dt="2020-12-11T19:33:10.203" v="248" actId="478"/>
          <ac:cxnSpMkLst>
            <pc:docMk/>
            <pc:sldMk cId="2148000841" sldId="304"/>
            <ac:cxnSpMk id="16" creationId="{29D16F06-AD2A-4D94-90A4-9E2C5CC71057}"/>
          </ac:cxnSpMkLst>
        </pc:cxnChg>
      </pc:sldChg>
      <pc:sldChg chg="new del">
        <pc:chgData name="De Wilde Daan" userId="54e91684-bb34-4f6b-bf06-0bab70c3a620" providerId="ADAL" clId="{AD93B310-B3E2-46DF-AA7A-DF0375F49745}" dt="2020-12-11T19:41:33.716" v="335" actId="2696"/>
        <pc:sldMkLst>
          <pc:docMk/>
          <pc:sldMk cId="2083146339" sldId="305"/>
        </pc:sldMkLst>
      </pc:sldChg>
      <pc:sldChg chg="addSp modSp new mod modTransition modAnim">
        <pc:chgData name="De Wilde Daan" userId="54e91684-bb34-4f6b-bf06-0bab70c3a620" providerId="ADAL" clId="{AD93B310-B3E2-46DF-AA7A-DF0375F49745}" dt="2020-12-15T12:18:05.771" v="1012" actId="20577"/>
        <pc:sldMkLst>
          <pc:docMk/>
          <pc:sldMk cId="4029023425" sldId="306"/>
        </pc:sldMkLst>
        <pc:spChg chg="mod">
          <ac:chgData name="De Wilde Daan" userId="54e91684-bb34-4f6b-bf06-0bab70c3a620" providerId="ADAL" clId="{AD93B310-B3E2-46DF-AA7A-DF0375F49745}" dt="2020-12-11T19:43:56.080" v="433" actId="1076"/>
          <ac:spMkLst>
            <pc:docMk/>
            <pc:sldMk cId="4029023425" sldId="306"/>
            <ac:spMk id="2" creationId="{E93EE22F-2E41-4B9E-8FC2-7295B9CDC57D}"/>
          </ac:spMkLst>
        </pc:spChg>
        <pc:spChg chg="mod">
          <ac:chgData name="De Wilde Daan" userId="54e91684-bb34-4f6b-bf06-0bab70c3a620" providerId="ADAL" clId="{AD93B310-B3E2-46DF-AA7A-DF0375F49745}" dt="2020-12-15T12:18:05.771" v="1012" actId="20577"/>
          <ac:spMkLst>
            <pc:docMk/>
            <pc:sldMk cId="4029023425" sldId="306"/>
            <ac:spMk id="3" creationId="{99ACA5C0-4192-4EBF-B165-210538B0BD06}"/>
          </ac:spMkLst>
        </pc:spChg>
        <pc:picChg chg="add mod modCrop">
          <ac:chgData name="De Wilde Daan" userId="54e91684-bb34-4f6b-bf06-0bab70c3a620" providerId="ADAL" clId="{AD93B310-B3E2-46DF-AA7A-DF0375F49745}" dt="2020-12-11T19:43:12.944" v="380" actId="1076"/>
          <ac:picMkLst>
            <pc:docMk/>
            <pc:sldMk cId="4029023425" sldId="306"/>
            <ac:picMk id="5" creationId="{61A4CF7C-CDD6-483B-AC52-87E55720E703}"/>
          </ac:picMkLst>
        </pc:picChg>
      </pc:sldChg>
      <pc:sldChg chg="addSp delSp modSp add del mod ord">
        <pc:chgData name="De Wilde Daan" userId="54e91684-bb34-4f6b-bf06-0bab70c3a620" providerId="ADAL" clId="{AD93B310-B3E2-46DF-AA7A-DF0375F49745}" dt="2020-12-11T19:55:39.319" v="628" actId="2696"/>
        <pc:sldMkLst>
          <pc:docMk/>
          <pc:sldMk cId="673011814" sldId="307"/>
        </pc:sldMkLst>
        <pc:spChg chg="add del mod">
          <ac:chgData name="De Wilde Daan" userId="54e91684-bb34-4f6b-bf06-0bab70c3a620" providerId="ADAL" clId="{AD93B310-B3E2-46DF-AA7A-DF0375F49745}" dt="2020-12-11T19:50:40.680" v="544" actId="478"/>
          <ac:spMkLst>
            <pc:docMk/>
            <pc:sldMk cId="673011814" sldId="307"/>
            <ac:spMk id="3" creationId="{F014E1E1-DD28-4A61-9120-A7E2034DBD3E}"/>
          </ac:spMkLst>
        </pc:spChg>
        <pc:spChg chg="mod">
          <ac:chgData name="De Wilde Daan" userId="54e91684-bb34-4f6b-bf06-0bab70c3a620" providerId="ADAL" clId="{AD93B310-B3E2-46DF-AA7A-DF0375F49745}" dt="2020-12-11T19:50:34.604" v="542" actId="20577"/>
          <ac:spMkLst>
            <pc:docMk/>
            <pc:sldMk cId="673011814" sldId="307"/>
            <ac:spMk id="363" creationId="{00000000-0000-0000-0000-000000000000}"/>
          </ac:spMkLst>
        </pc:spChg>
        <pc:spChg chg="mod">
          <ac:chgData name="De Wilde Daan" userId="54e91684-bb34-4f6b-bf06-0bab70c3a620" providerId="ADAL" clId="{AD93B310-B3E2-46DF-AA7A-DF0375F49745}" dt="2020-12-11T19:52:58.863" v="582" actId="20577"/>
          <ac:spMkLst>
            <pc:docMk/>
            <pc:sldMk cId="673011814" sldId="307"/>
            <ac:spMk id="364" creationId="{00000000-0000-0000-0000-000000000000}"/>
          </ac:spMkLst>
        </pc:spChg>
        <pc:spChg chg="del">
          <ac:chgData name="De Wilde Daan" userId="54e91684-bb34-4f6b-bf06-0bab70c3a620" providerId="ADAL" clId="{AD93B310-B3E2-46DF-AA7A-DF0375F49745}" dt="2020-12-11T19:50:29.477" v="533" actId="478"/>
          <ac:spMkLst>
            <pc:docMk/>
            <pc:sldMk cId="673011814" sldId="307"/>
            <ac:spMk id="365" creationId="{00000000-0000-0000-0000-000000000000}"/>
          </ac:spMkLst>
        </pc:spChg>
        <pc:spChg chg="del">
          <ac:chgData name="De Wilde Daan" userId="54e91684-bb34-4f6b-bf06-0bab70c3a620" providerId="ADAL" clId="{AD93B310-B3E2-46DF-AA7A-DF0375F49745}" dt="2020-12-11T19:50:28.271" v="532" actId="478"/>
          <ac:spMkLst>
            <pc:docMk/>
            <pc:sldMk cId="673011814" sldId="307"/>
            <ac:spMk id="366" creationId="{00000000-0000-0000-0000-000000000000}"/>
          </ac:spMkLst>
        </pc:spChg>
        <pc:picChg chg="add del mod modCrop">
          <ac:chgData name="De Wilde Daan" userId="54e91684-bb34-4f6b-bf06-0bab70c3a620" providerId="ADAL" clId="{AD93B310-B3E2-46DF-AA7A-DF0375F49745}" dt="2020-12-11T19:53:17.743" v="587" actId="21"/>
          <ac:picMkLst>
            <pc:docMk/>
            <pc:sldMk cId="673011814" sldId="307"/>
            <ac:picMk id="5" creationId="{B5A0914D-E03D-429D-B19C-B04E175BA5BE}"/>
          </ac:picMkLst>
        </pc:picChg>
      </pc:sldChg>
      <pc:sldChg chg="addSp delSp modSp add mod ord modTransition">
        <pc:chgData name="De Wilde Daan" userId="54e91684-bb34-4f6b-bf06-0bab70c3a620" providerId="ADAL" clId="{AD93B310-B3E2-46DF-AA7A-DF0375F49745}" dt="2020-12-11T20:31:17.673" v="905"/>
        <pc:sldMkLst>
          <pc:docMk/>
          <pc:sldMk cId="1961596530" sldId="308"/>
        </pc:sldMkLst>
        <pc:spChg chg="add del mod">
          <ac:chgData name="De Wilde Daan" userId="54e91684-bb34-4f6b-bf06-0bab70c3a620" providerId="ADAL" clId="{AD93B310-B3E2-46DF-AA7A-DF0375F49745}" dt="2020-12-11T19:54:00.726" v="609" actId="478"/>
          <ac:spMkLst>
            <pc:docMk/>
            <pc:sldMk cId="1961596530" sldId="308"/>
            <ac:spMk id="3" creationId="{4396A22C-D81C-423A-9433-1B9BB50E0600}"/>
          </ac:spMkLst>
        </pc:spChg>
        <pc:spChg chg="add mod">
          <ac:chgData name="De Wilde Daan" userId="54e91684-bb34-4f6b-bf06-0bab70c3a620" providerId="ADAL" clId="{AD93B310-B3E2-46DF-AA7A-DF0375F49745}" dt="2020-12-11T19:55:15.804" v="625" actId="1076"/>
          <ac:spMkLst>
            <pc:docMk/>
            <pc:sldMk cId="1961596530" sldId="308"/>
            <ac:spMk id="11" creationId="{D292F0DF-FA95-4FBE-BBD7-1C1062FD662D}"/>
          </ac:spMkLst>
        </pc:spChg>
        <pc:spChg chg="del">
          <ac:chgData name="De Wilde Daan" userId="54e91684-bb34-4f6b-bf06-0bab70c3a620" providerId="ADAL" clId="{AD93B310-B3E2-46DF-AA7A-DF0375F49745}" dt="2020-12-11T19:53:28.373" v="591" actId="478"/>
          <ac:spMkLst>
            <pc:docMk/>
            <pc:sldMk cId="1961596530" sldId="308"/>
            <ac:spMk id="418" creationId="{00000000-0000-0000-0000-000000000000}"/>
          </ac:spMkLst>
        </pc:spChg>
        <pc:spChg chg="mod">
          <ac:chgData name="De Wilde Daan" userId="54e91684-bb34-4f6b-bf06-0bab70c3a620" providerId="ADAL" clId="{AD93B310-B3E2-46DF-AA7A-DF0375F49745}" dt="2020-12-11T19:55:33.291" v="627" actId="1076"/>
          <ac:spMkLst>
            <pc:docMk/>
            <pc:sldMk cId="1961596530" sldId="308"/>
            <ac:spMk id="419" creationId="{00000000-0000-0000-0000-000000000000}"/>
          </ac:spMkLst>
        </pc:spChg>
        <pc:grpChg chg="mod">
          <ac:chgData name="De Wilde Daan" userId="54e91684-bb34-4f6b-bf06-0bab70c3a620" providerId="ADAL" clId="{AD93B310-B3E2-46DF-AA7A-DF0375F49745}" dt="2020-12-11T19:55:15.804" v="625" actId="1076"/>
          <ac:grpSpMkLst>
            <pc:docMk/>
            <pc:sldMk cId="1961596530" sldId="308"/>
            <ac:grpSpMk id="414" creationId="{00000000-0000-0000-0000-000000000000}"/>
          </ac:grpSpMkLst>
        </pc:grpChg>
        <pc:picChg chg="add mod">
          <ac:chgData name="De Wilde Daan" userId="54e91684-bb34-4f6b-bf06-0bab70c3a620" providerId="ADAL" clId="{AD93B310-B3E2-46DF-AA7A-DF0375F49745}" dt="2020-12-11T19:55:15.804" v="625" actId="1076"/>
          <ac:picMkLst>
            <pc:docMk/>
            <pc:sldMk cId="1961596530" sldId="308"/>
            <ac:picMk id="8" creationId="{51C83D86-4774-44CF-B08F-5FD6FBBA3CD7}"/>
          </ac:picMkLst>
        </pc:picChg>
        <pc:picChg chg="del">
          <ac:chgData name="De Wilde Daan" userId="54e91684-bb34-4f6b-bf06-0bab70c3a620" providerId="ADAL" clId="{AD93B310-B3E2-46DF-AA7A-DF0375F49745}" dt="2020-12-11T19:53:13.280" v="586" actId="478"/>
          <ac:picMkLst>
            <pc:docMk/>
            <pc:sldMk cId="1961596530" sldId="308"/>
            <ac:picMk id="417" creationId="{00000000-0000-0000-0000-000000000000}"/>
          </ac:picMkLst>
        </pc:picChg>
      </pc:sldChg>
      <pc:sldChg chg="addSp delSp modSp add mod ord modTransition">
        <pc:chgData name="De Wilde Daan" userId="54e91684-bb34-4f6b-bf06-0bab70c3a620" providerId="ADAL" clId="{AD93B310-B3E2-46DF-AA7A-DF0375F49745}" dt="2020-12-11T20:31:33.501" v="908"/>
        <pc:sldMkLst>
          <pc:docMk/>
          <pc:sldMk cId="1222375639" sldId="309"/>
        </pc:sldMkLst>
        <pc:spChg chg="add del mod">
          <ac:chgData name="De Wilde Daan" userId="54e91684-bb34-4f6b-bf06-0bab70c3a620" providerId="ADAL" clId="{AD93B310-B3E2-46DF-AA7A-DF0375F49745}" dt="2020-12-11T19:56:18.105" v="637" actId="478"/>
          <ac:spMkLst>
            <pc:docMk/>
            <pc:sldMk cId="1222375639" sldId="309"/>
            <ac:spMk id="3" creationId="{82EE75FA-1EEC-4F8D-B8EB-8E39D0569A2F}"/>
          </ac:spMkLst>
        </pc:spChg>
        <pc:spChg chg="add del mod">
          <ac:chgData name="De Wilde Daan" userId="54e91684-bb34-4f6b-bf06-0bab70c3a620" providerId="ADAL" clId="{AD93B310-B3E2-46DF-AA7A-DF0375F49745}" dt="2020-12-11T19:56:13.546" v="635" actId="478"/>
          <ac:spMkLst>
            <pc:docMk/>
            <pc:sldMk cId="1222375639" sldId="309"/>
            <ac:spMk id="4" creationId="{105BB1AE-6643-44AE-9C90-0D938101B190}"/>
          </ac:spMkLst>
        </pc:spChg>
        <pc:spChg chg="add del mod">
          <ac:chgData name="De Wilde Daan" userId="54e91684-bb34-4f6b-bf06-0bab70c3a620" providerId="ADAL" clId="{AD93B310-B3E2-46DF-AA7A-DF0375F49745}" dt="2020-12-11T19:56:20.941" v="639" actId="478"/>
          <ac:spMkLst>
            <pc:docMk/>
            <pc:sldMk cId="1222375639" sldId="309"/>
            <ac:spMk id="6" creationId="{508ABDCF-53BA-47A3-A4EC-782B20A2C0FE}"/>
          </ac:spMkLst>
        </pc:spChg>
        <pc:spChg chg="add mod">
          <ac:chgData name="De Wilde Daan" userId="54e91684-bb34-4f6b-bf06-0bab70c3a620" providerId="ADAL" clId="{AD93B310-B3E2-46DF-AA7A-DF0375F49745}" dt="2020-12-11T20:09:11.785" v="725" actId="20577"/>
          <ac:spMkLst>
            <pc:docMk/>
            <pc:sldMk cId="1222375639" sldId="309"/>
            <ac:spMk id="9" creationId="{DB3D3A11-C3B6-4C19-A38D-1377065FDCB2}"/>
          </ac:spMkLst>
        </pc:spChg>
        <pc:spChg chg="del">
          <ac:chgData name="De Wilde Daan" userId="54e91684-bb34-4f6b-bf06-0bab70c3a620" providerId="ADAL" clId="{AD93B310-B3E2-46DF-AA7A-DF0375F49745}" dt="2020-12-11T19:56:16.363" v="636" actId="478"/>
          <ac:spMkLst>
            <pc:docMk/>
            <pc:sldMk cId="1222375639" sldId="309"/>
            <ac:spMk id="548" creationId="{00000000-0000-0000-0000-000000000000}"/>
          </ac:spMkLst>
        </pc:spChg>
        <pc:spChg chg="del">
          <ac:chgData name="De Wilde Daan" userId="54e91684-bb34-4f6b-bf06-0bab70c3a620" providerId="ADAL" clId="{AD93B310-B3E2-46DF-AA7A-DF0375F49745}" dt="2020-12-11T19:56:19.831" v="638" actId="478"/>
          <ac:spMkLst>
            <pc:docMk/>
            <pc:sldMk cId="1222375639" sldId="309"/>
            <ac:spMk id="549" creationId="{00000000-0000-0000-0000-000000000000}"/>
          </ac:spMkLst>
        </pc:spChg>
        <pc:picChg chg="add mod modCrop">
          <ac:chgData name="De Wilde Daan" userId="54e91684-bb34-4f6b-bf06-0bab70c3a620" providerId="ADAL" clId="{AD93B310-B3E2-46DF-AA7A-DF0375F49745}" dt="2020-12-11T20:01:29.026" v="673" actId="14100"/>
          <ac:picMkLst>
            <pc:docMk/>
            <pc:sldMk cId="1222375639" sldId="309"/>
            <ac:picMk id="8" creationId="{B579D50F-816E-409B-8844-67980431B7F7}"/>
          </ac:picMkLst>
        </pc:picChg>
      </pc:sldChg>
      <pc:sldChg chg="addSp delSp modSp add mod modTransition">
        <pc:chgData name="De Wilde Daan" userId="54e91684-bb34-4f6b-bf06-0bab70c3a620" providerId="ADAL" clId="{AD93B310-B3E2-46DF-AA7A-DF0375F49745}" dt="2020-12-11T20:31:39.283" v="910"/>
        <pc:sldMkLst>
          <pc:docMk/>
          <pc:sldMk cId="3732244446" sldId="310"/>
        </pc:sldMkLst>
        <pc:spChg chg="mod">
          <ac:chgData name="De Wilde Daan" userId="54e91684-bb34-4f6b-bf06-0bab70c3a620" providerId="ADAL" clId="{AD93B310-B3E2-46DF-AA7A-DF0375F49745}" dt="2020-12-11T20:09:16.331" v="726" actId="20577"/>
          <ac:spMkLst>
            <pc:docMk/>
            <pc:sldMk cId="3732244446" sldId="310"/>
            <ac:spMk id="9" creationId="{DB3D3A11-C3B6-4C19-A38D-1377065FDCB2}"/>
          </ac:spMkLst>
        </pc:spChg>
        <pc:picChg chg="add del mod">
          <ac:chgData name="De Wilde Daan" userId="54e91684-bb34-4f6b-bf06-0bab70c3a620" providerId="ADAL" clId="{AD93B310-B3E2-46DF-AA7A-DF0375F49745}" dt="2020-12-11T20:02:17.055" v="680" actId="478"/>
          <ac:picMkLst>
            <pc:docMk/>
            <pc:sldMk cId="3732244446" sldId="310"/>
            <ac:picMk id="3" creationId="{AC8DC3B0-E48C-4F44-92D5-33F6FF9713FA}"/>
          </ac:picMkLst>
        </pc:picChg>
        <pc:picChg chg="add mod">
          <ac:chgData name="De Wilde Daan" userId="54e91684-bb34-4f6b-bf06-0bab70c3a620" providerId="ADAL" clId="{AD93B310-B3E2-46DF-AA7A-DF0375F49745}" dt="2020-12-11T20:04:25.136" v="684" actId="14100"/>
          <ac:picMkLst>
            <pc:docMk/>
            <pc:sldMk cId="3732244446" sldId="310"/>
            <ac:picMk id="5" creationId="{B78C173F-5F58-4623-990E-4FF70ADB939B}"/>
          </ac:picMkLst>
        </pc:picChg>
        <pc:picChg chg="del">
          <ac:chgData name="De Wilde Daan" userId="54e91684-bb34-4f6b-bf06-0bab70c3a620" providerId="ADAL" clId="{AD93B310-B3E2-46DF-AA7A-DF0375F49745}" dt="2020-12-11T20:02:06.899" v="675" actId="478"/>
          <ac:picMkLst>
            <pc:docMk/>
            <pc:sldMk cId="3732244446" sldId="310"/>
            <ac:picMk id="8" creationId="{B579D50F-816E-409B-8844-67980431B7F7}"/>
          </ac:picMkLst>
        </pc:picChg>
      </pc:sldChg>
      <pc:sldChg chg="addSp delSp modSp add mod modTransition">
        <pc:chgData name="De Wilde Daan" userId="54e91684-bb34-4f6b-bf06-0bab70c3a620" providerId="ADAL" clId="{AD93B310-B3E2-46DF-AA7A-DF0375F49745}" dt="2020-12-11T20:31:44.311" v="912"/>
        <pc:sldMkLst>
          <pc:docMk/>
          <pc:sldMk cId="3291557747" sldId="311"/>
        </pc:sldMkLst>
        <pc:spChg chg="mod">
          <ac:chgData name="De Wilde Daan" userId="54e91684-bb34-4f6b-bf06-0bab70c3a620" providerId="ADAL" clId="{AD93B310-B3E2-46DF-AA7A-DF0375F49745}" dt="2020-12-11T20:09:19.580" v="727" actId="20577"/>
          <ac:spMkLst>
            <pc:docMk/>
            <pc:sldMk cId="3291557747" sldId="311"/>
            <ac:spMk id="9" creationId="{DB3D3A11-C3B6-4C19-A38D-1377065FDCB2}"/>
          </ac:spMkLst>
        </pc:spChg>
        <pc:picChg chg="add mod">
          <ac:chgData name="De Wilde Daan" userId="54e91684-bb34-4f6b-bf06-0bab70c3a620" providerId="ADAL" clId="{AD93B310-B3E2-46DF-AA7A-DF0375F49745}" dt="2020-12-11T20:05:39.517" v="691" actId="14100"/>
          <ac:picMkLst>
            <pc:docMk/>
            <pc:sldMk cId="3291557747" sldId="311"/>
            <ac:picMk id="3" creationId="{5E12D172-4D26-4994-8D64-51A62D3EF829}"/>
          </ac:picMkLst>
        </pc:picChg>
        <pc:picChg chg="del">
          <ac:chgData name="De Wilde Daan" userId="54e91684-bb34-4f6b-bf06-0bab70c3a620" providerId="ADAL" clId="{AD93B310-B3E2-46DF-AA7A-DF0375F49745}" dt="2020-12-11T20:04:38.504" v="686" actId="478"/>
          <ac:picMkLst>
            <pc:docMk/>
            <pc:sldMk cId="3291557747" sldId="311"/>
            <ac:picMk id="5" creationId="{B78C173F-5F58-4623-990E-4FF70ADB939B}"/>
          </ac:picMkLst>
        </pc:picChg>
      </pc:sldChg>
      <pc:sldChg chg="addSp delSp modSp add mod modTransition">
        <pc:chgData name="De Wilde Daan" userId="54e91684-bb34-4f6b-bf06-0bab70c3a620" providerId="ADAL" clId="{AD93B310-B3E2-46DF-AA7A-DF0375F49745}" dt="2020-12-11T20:31:49.213" v="914"/>
        <pc:sldMkLst>
          <pc:docMk/>
          <pc:sldMk cId="560618529" sldId="312"/>
        </pc:sldMkLst>
        <pc:spChg chg="mod">
          <ac:chgData name="De Wilde Daan" userId="54e91684-bb34-4f6b-bf06-0bab70c3a620" providerId="ADAL" clId="{AD93B310-B3E2-46DF-AA7A-DF0375F49745}" dt="2020-12-11T20:09:23.842" v="728" actId="20577"/>
          <ac:spMkLst>
            <pc:docMk/>
            <pc:sldMk cId="560618529" sldId="312"/>
            <ac:spMk id="9" creationId="{DB3D3A11-C3B6-4C19-A38D-1377065FDCB2}"/>
          </ac:spMkLst>
        </pc:spChg>
        <pc:picChg chg="del">
          <ac:chgData name="De Wilde Daan" userId="54e91684-bb34-4f6b-bf06-0bab70c3a620" providerId="ADAL" clId="{AD93B310-B3E2-46DF-AA7A-DF0375F49745}" dt="2020-12-11T20:06:30.103" v="693" actId="478"/>
          <ac:picMkLst>
            <pc:docMk/>
            <pc:sldMk cId="560618529" sldId="312"/>
            <ac:picMk id="3" creationId="{5E12D172-4D26-4994-8D64-51A62D3EF829}"/>
          </ac:picMkLst>
        </pc:picChg>
        <pc:picChg chg="add del mod modCrop">
          <ac:chgData name="De Wilde Daan" userId="54e91684-bb34-4f6b-bf06-0bab70c3a620" providerId="ADAL" clId="{AD93B310-B3E2-46DF-AA7A-DF0375F49745}" dt="2020-12-11T20:07:57.522" v="713" actId="478"/>
          <ac:picMkLst>
            <pc:docMk/>
            <pc:sldMk cId="560618529" sldId="312"/>
            <ac:picMk id="4" creationId="{CAF56530-34C0-49CE-B51D-11ECDFD97F76}"/>
          </ac:picMkLst>
        </pc:picChg>
        <pc:picChg chg="add del mod">
          <ac:chgData name="De Wilde Daan" userId="54e91684-bb34-4f6b-bf06-0bab70c3a620" providerId="ADAL" clId="{AD93B310-B3E2-46DF-AA7A-DF0375F49745}" dt="2020-12-11T20:08:02.615" v="717" actId="478"/>
          <ac:picMkLst>
            <pc:docMk/>
            <pc:sldMk cId="560618529" sldId="312"/>
            <ac:picMk id="6" creationId="{73A10A59-EE9D-4169-8027-5BA7F171D3C4}"/>
          </ac:picMkLst>
        </pc:picChg>
        <pc:picChg chg="add mod">
          <ac:chgData name="De Wilde Daan" userId="54e91684-bb34-4f6b-bf06-0bab70c3a620" providerId="ADAL" clId="{AD93B310-B3E2-46DF-AA7A-DF0375F49745}" dt="2020-12-11T20:08:50.077" v="723" actId="1076"/>
          <ac:picMkLst>
            <pc:docMk/>
            <pc:sldMk cId="560618529" sldId="312"/>
            <ac:picMk id="8" creationId="{F66BADF2-763F-49C5-A835-7C762D9FD2E4}"/>
          </ac:picMkLst>
        </pc:picChg>
        <pc:picChg chg="add mod">
          <ac:chgData name="De Wilde Daan" userId="54e91684-bb34-4f6b-bf06-0bab70c3a620" providerId="ADAL" clId="{AD93B310-B3E2-46DF-AA7A-DF0375F49745}" dt="2020-12-11T20:08:47.777" v="722" actId="1076"/>
          <ac:picMkLst>
            <pc:docMk/>
            <pc:sldMk cId="560618529" sldId="312"/>
            <ac:picMk id="11" creationId="{B9064273-E7BD-4057-80C7-600B6541D790}"/>
          </ac:picMkLst>
        </pc:picChg>
      </pc:sldChg>
      <pc:sldChg chg="addSp delSp modSp add mod modTransition">
        <pc:chgData name="De Wilde Daan" userId="54e91684-bb34-4f6b-bf06-0bab70c3a620" providerId="ADAL" clId="{AD93B310-B3E2-46DF-AA7A-DF0375F49745}" dt="2020-12-11T20:31:52.740" v="916"/>
        <pc:sldMkLst>
          <pc:docMk/>
          <pc:sldMk cId="3375668975" sldId="313"/>
        </pc:sldMkLst>
        <pc:picChg chg="add mod">
          <ac:chgData name="De Wilde Daan" userId="54e91684-bb34-4f6b-bf06-0bab70c3a620" providerId="ADAL" clId="{AD93B310-B3E2-46DF-AA7A-DF0375F49745}" dt="2020-12-11T20:12:43.015" v="773" actId="14100"/>
          <ac:picMkLst>
            <pc:docMk/>
            <pc:sldMk cId="3375668975" sldId="313"/>
            <ac:picMk id="3" creationId="{E402B7D7-B3E3-4034-88EA-A54463CFB971}"/>
          </ac:picMkLst>
        </pc:picChg>
        <pc:picChg chg="add mod">
          <ac:chgData name="De Wilde Daan" userId="54e91684-bb34-4f6b-bf06-0bab70c3a620" providerId="ADAL" clId="{AD93B310-B3E2-46DF-AA7A-DF0375F49745}" dt="2020-12-11T20:12:48" v="776" actId="1076"/>
          <ac:picMkLst>
            <pc:docMk/>
            <pc:sldMk cId="3375668975" sldId="313"/>
            <ac:picMk id="5" creationId="{AC955778-5D60-49FF-BC51-A364F333BA11}"/>
          </ac:picMkLst>
        </pc:picChg>
        <pc:picChg chg="add mod">
          <ac:chgData name="De Wilde Daan" userId="54e91684-bb34-4f6b-bf06-0bab70c3a620" providerId="ADAL" clId="{AD93B310-B3E2-46DF-AA7A-DF0375F49745}" dt="2020-12-11T20:12:30.507" v="766" actId="1076"/>
          <ac:picMkLst>
            <pc:docMk/>
            <pc:sldMk cId="3375668975" sldId="313"/>
            <ac:picMk id="7" creationId="{9D587781-AA14-4C3B-9E2A-01DB10B3E128}"/>
          </ac:picMkLst>
        </pc:picChg>
        <pc:picChg chg="del">
          <ac:chgData name="De Wilde Daan" userId="54e91684-bb34-4f6b-bf06-0bab70c3a620" providerId="ADAL" clId="{AD93B310-B3E2-46DF-AA7A-DF0375F49745}" dt="2020-12-11T20:09:29.507" v="730" actId="478"/>
          <ac:picMkLst>
            <pc:docMk/>
            <pc:sldMk cId="3375668975" sldId="313"/>
            <ac:picMk id="8" creationId="{F66BADF2-763F-49C5-A835-7C762D9FD2E4}"/>
          </ac:picMkLst>
        </pc:picChg>
        <pc:picChg chg="del">
          <ac:chgData name="De Wilde Daan" userId="54e91684-bb34-4f6b-bf06-0bab70c3a620" providerId="ADAL" clId="{AD93B310-B3E2-46DF-AA7A-DF0375F49745}" dt="2020-12-11T20:09:29.988" v="731" actId="478"/>
          <ac:picMkLst>
            <pc:docMk/>
            <pc:sldMk cId="3375668975" sldId="313"/>
            <ac:picMk id="11" creationId="{B9064273-E7BD-4057-80C7-600B6541D790}"/>
          </ac:picMkLst>
        </pc:picChg>
        <pc:picChg chg="add mod">
          <ac:chgData name="De Wilde Daan" userId="54e91684-bb34-4f6b-bf06-0bab70c3a620" providerId="ADAL" clId="{AD93B310-B3E2-46DF-AA7A-DF0375F49745}" dt="2020-12-11T20:12:46.641" v="775" actId="1076"/>
          <ac:picMkLst>
            <pc:docMk/>
            <pc:sldMk cId="3375668975" sldId="313"/>
            <ac:picMk id="12" creationId="{049D2545-B911-48EA-A95F-E55258D9F39A}"/>
          </ac:picMkLst>
        </pc:picChg>
        <pc:picChg chg="add mod ord">
          <ac:chgData name="De Wilde Daan" userId="54e91684-bb34-4f6b-bf06-0bab70c3a620" providerId="ADAL" clId="{AD93B310-B3E2-46DF-AA7A-DF0375F49745}" dt="2020-12-11T20:12:33.364" v="769" actId="1076"/>
          <ac:picMkLst>
            <pc:docMk/>
            <pc:sldMk cId="3375668975" sldId="313"/>
            <ac:picMk id="14" creationId="{D48EB79C-4956-41CB-B46E-66F2AC869A00}"/>
          </ac:picMkLst>
        </pc:picChg>
        <pc:picChg chg="add mod">
          <ac:chgData name="De Wilde Daan" userId="54e91684-bb34-4f6b-bf06-0bab70c3a620" providerId="ADAL" clId="{AD93B310-B3E2-46DF-AA7A-DF0375F49745}" dt="2020-12-11T20:12:34.362" v="770" actId="1076"/>
          <ac:picMkLst>
            <pc:docMk/>
            <pc:sldMk cId="3375668975" sldId="313"/>
            <ac:picMk id="16" creationId="{3E3DD248-3F1F-4C2B-BED5-970608F20216}"/>
          </ac:picMkLst>
        </pc:picChg>
      </pc:sldChg>
      <pc:sldChg chg="addSp delSp modSp add mod ord modTransition">
        <pc:chgData name="De Wilde Daan" userId="54e91684-bb34-4f6b-bf06-0bab70c3a620" providerId="ADAL" clId="{AD93B310-B3E2-46DF-AA7A-DF0375F49745}" dt="2020-12-15T11:57:37.653" v="1010" actId="20577"/>
        <pc:sldMkLst>
          <pc:docMk/>
          <pc:sldMk cId="1156924233" sldId="314"/>
        </pc:sldMkLst>
        <pc:spChg chg="add del mod">
          <ac:chgData name="De Wilde Daan" userId="54e91684-bb34-4f6b-bf06-0bab70c3a620" providerId="ADAL" clId="{AD93B310-B3E2-46DF-AA7A-DF0375F49745}" dt="2020-12-15T11:57:34.070" v="1006" actId="478"/>
          <ac:spMkLst>
            <pc:docMk/>
            <pc:sldMk cId="1156924233" sldId="314"/>
            <ac:spMk id="3" creationId="{02375494-C797-465A-81F0-465DC8B23E48}"/>
          </ac:spMkLst>
        </pc:spChg>
        <pc:spChg chg="add del mod">
          <ac:chgData name="De Wilde Daan" userId="54e91684-bb34-4f6b-bf06-0bab70c3a620" providerId="ADAL" clId="{AD93B310-B3E2-46DF-AA7A-DF0375F49745}" dt="2020-12-11T20:30:13.214" v="883" actId="478"/>
          <ac:spMkLst>
            <pc:docMk/>
            <pc:sldMk cId="1156924233" sldId="314"/>
            <ac:spMk id="3" creationId="{FFB82903-71C4-4D31-9398-5962601937EB}"/>
          </ac:spMkLst>
        </pc:spChg>
        <pc:spChg chg="del">
          <ac:chgData name="De Wilde Daan" userId="54e91684-bb34-4f6b-bf06-0bab70c3a620" providerId="ADAL" clId="{AD93B310-B3E2-46DF-AA7A-DF0375F49745}" dt="2020-12-11T20:30:11.664" v="882" actId="478"/>
          <ac:spMkLst>
            <pc:docMk/>
            <pc:sldMk cId="1156924233" sldId="314"/>
            <ac:spMk id="849" creationId="{00000000-0000-0000-0000-000000000000}"/>
          </ac:spMkLst>
        </pc:spChg>
        <pc:spChg chg="del mod">
          <ac:chgData name="De Wilde Daan" userId="54e91684-bb34-4f6b-bf06-0bab70c3a620" providerId="ADAL" clId="{AD93B310-B3E2-46DF-AA7A-DF0375F49745}" dt="2020-12-15T11:57:29.833" v="1004" actId="478"/>
          <ac:spMkLst>
            <pc:docMk/>
            <pc:sldMk cId="1156924233" sldId="314"/>
            <ac:spMk id="850" creationId="{00000000-0000-0000-0000-000000000000}"/>
          </ac:spMkLst>
        </pc:spChg>
        <pc:spChg chg="del">
          <ac:chgData name="De Wilde Daan" userId="54e91684-bb34-4f6b-bf06-0bab70c3a620" providerId="ADAL" clId="{AD93B310-B3E2-46DF-AA7A-DF0375F49745}" dt="2020-12-11T20:30:06.012" v="880" actId="478"/>
          <ac:spMkLst>
            <pc:docMk/>
            <pc:sldMk cId="1156924233" sldId="314"/>
            <ac:spMk id="851" creationId="{00000000-0000-0000-0000-000000000000}"/>
          </ac:spMkLst>
        </pc:spChg>
        <pc:spChg chg="del">
          <ac:chgData name="De Wilde Daan" userId="54e91684-bb34-4f6b-bf06-0bab70c3a620" providerId="ADAL" clId="{AD93B310-B3E2-46DF-AA7A-DF0375F49745}" dt="2020-12-11T20:30:08.049" v="881" actId="478"/>
          <ac:spMkLst>
            <pc:docMk/>
            <pc:sldMk cId="1156924233" sldId="314"/>
            <ac:spMk id="852" creationId="{00000000-0000-0000-0000-000000000000}"/>
          </ac:spMkLst>
        </pc:spChg>
        <pc:spChg chg="add del mod">
          <ac:chgData name="De Wilde Daan" userId="54e91684-bb34-4f6b-bf06-0bab70c3a620" providerId="ADAL" clId="{AD93B310-B3E2-46DF-AA7A-DF0375F49745}" dt="2020-12-15T11:57:37.653" v="1010" actId="20577"/>
          <ac:spMkLst>
            <pc:docMk/>
            <pc:sldMk cId="1156924233" sldId="314"/>
            <ac:spMk id="863" creationId="{00000000-0000-0000-0000-000000000000}"/>
          </ac:spMkLst>
        </pc:spChg>
        <pc:grpChg chg="del">
          <ac:chgData name="De Wilde Daan" userId="54e91684-bb34-4f6b-bf06-0bab70c3a620" providerId="ADAL" clId="{AD93B310-B3E2-46DF-AA7A-DF0375F49745}" dt="2020-12-11T20:30:08.049" v="881" actId="478"/>
          <ac:grpSpMkLst>
            <pc:docMk/>
            <pc:sldMk cId="1156924233" sldId="314"/>
            <ac:grpSpMk id="853" creationId="{00000000-0000-0000-0000-000000000000}"/>
          </ac:grpSpMkLst>
        </pc:grpChg>
        <pc:grpChg chg="del">
          <ac:chgData name="De Wilde Daan" userId="54e91684-bb34-4f6b-bf06-0bab70c3a620" providerId="ADAL" clId="{AD93B310-B3E2-46DF-AA7A-DF0375F49745}" dt="2020-12-11T20:30:08.049" v="881" actId="478"/>
          <ac:grpSpMkLst>
            <pc:docMk/>
            <pc:sldMk cId="1156924233" sldId="314"/>
            <ac:grpSpMk id="858" creationId="{00000000-0000-0000-0000-000000000000}"/>
          </ac:grpSpMkLst>
        </pc:grpChg>
      </pc:sldChg>
      <pc:sldChg chg="addSp delSp modSp add mod ord modTransition modAnim">
        <pc:chgData name="De Wilde Daan" userId="54e91684-bb34-4f6b-bf06-0bab70c3a620" providerId="ADAL" clId="{AD93B310-B3E2-46DF-AA7A-DF0375F49745}" dt="2020-12-11T20:42:39.853" v="996"/>
        <pc:sldMkLst>
          <pc:docMk/>
          <pc:sldMk cId="1935899962" sldId="315"/>
        </pc:sldMkLst>
        <pc:spChg chg="mod">
          <ac:chgData name="De Wilde Daan" userId="54e91684-bb34-4f6b-bf06-0bab70c3a620" providerId="ADAL" clId="{AD93B310-B3E2-46DF-AA7A-DF0375F49745}" dt="2020-12-11T20:17:20.438" v="794" actId="20577"/>
          <ac:spMkLst>
            <pc:docMk/>
            <pc:sldMk cId="1935899962" sldId="315"/>
            <ac:spMk id="526" creationId="{00000000-0000-0000-0000-000000000000}"/>
          </ac:spMkLst>
        </pc:spChg>
        <pc:grpChg chg="del">
          <ac:chgData name="De Wilde Daan" userId="54e91684-bb34-4f6b-bf06-0bab70c3a620" providerId="ADAL" clId="{AD93B310-B3E2-46DF-AA7A-DF0375F49745}" dt="2020-12-11T20:17:26.999" v="795" actId="478"/>
          <ac:grpSpMkLst>
            <pc:docMk/>
            <pc:sldMk cId="1935899962" sldId="315"/>
            <ac:grpSpMk id="528" creationId="{00000000-0000-0000-0000-000000000000}"/>
          </ac:grpSpMkLst>
        </pc:grpChg>
        <pc:grpChg chg="del">
          <ac:chgData name="De Wilde Daan" userId="54e91684-bb34-4f6b-bf06-0bab70c3a620" providerId="ADAL" clId="{AD93B310-B3E2-46DF-AA7A-DF0375F49745}" dt="2020-12-11T20:17:26.999" v="795" actId="478"/>
          <ac:grpSpMkLst>
            <pc:docMk/>
            <pc:sldMk cId="1935899962" sldId="315"/>
            <ac:grpSpMk id="534" creationId="{00000000-0000-0000-0000-000000000000}"/>
          </ac:grpSpMkLst>
        </pc:grpChg>
        <pc:grpChg chg="del">
          <ac:chgData name="De Wilde Daan" userId="54e91684-bb34-4f6b-bf06-0bab70c3a620" providerId="ADAL" clId="{AD93B310-B3E2-46DF-AA7A-DF0375F49745}" dt="2020-12-11T20:17:26.999" v="795" actId="478"/>
          <ac:grpSpMkLst>
            <pc:docMk/>
            <pc:sldMk cId="1935899962" sldId="315"/>
            <ac:grpSpMk id="537" creationId="{00000000-0000-0000-0000-000000000000}"/>
          </ac:grpSpMkLst>
        </pc:grpChg>
        <pc:graphicFrameChg chg="del">
          <ac:chgData name="De Wilde Daan" userId="54e91684-bb34-4f6b-bf06-0bab70c3a620" providerId="ADAL" clId="{AD93B310-B3E2-46DF-AA7A-DF0375F49745}" dt="2020-12-11T20:17:26.999" v="795" actId="478"/>
          <ac:graphicFrameMkLst>
            <pc:docMk/>
            <pc:sldMk cId="1935899962" sldId="315"/>
            <ac:graphicFrameMk id="527" creationId="{00000000-0000-0000-0000-000000000000}"/>
          </ac:graphicFrameMkLst>
        </pc:graphicFrameChg>
        <pc:picChg chg="add mod ord">
          <ac:chgData name="De Wilde Daan" userId="54e91684-bb34-4f6b-bf06-0bab70c3a620" providerId="ADAL" clId="{AD93B310-B3E2-46DF-AA7A-DF0375F49745}" dt="2020-12-11T20:20:54.516" v="874" actId="1076"/>
          <ac:picMkLst>
            <pc:docMk/>
            <pc:sldMk cId="1935899962" sldId="315"/>
            <ac:picMk id="3" creationId="{C1B12FFB-087E-4FA2-893F-AD88BD3EF45A}"/>
          </ac:picMkLst>
        </pc:picChg>
        <pc:picChg chg="add mod">
          <ac:chgData name="De Wilde Daan" userId="54e91684-bb34-4f6b-bf06-0bab70c3a620" providerId="ADAL" clId="{AD93B310-B3E2-46DF-AA7A-DF0375F49745}" dt="2020-12-11T20:21:14.645" v="877" actId="1076"/>
          <ac:picMkLst>
            <pc:docMk/>
            <pc:sldMk cId="1935899962" sldId="315"/>
            <ac:picMk id="5" creationId="{CC0BFCEC-2E1C-4831-9911-8CCE9A86F11E}"/>
          </ac:picMkLst>
        </pc:picChg>
        <pc:picChg chg="add mod">
          <ac:chgData name="De Wilde Daan" userId="54e91684-bb34-4f6b-bf06-0bab70c3a620" providerId="ADAL" clId="{AD93B310-B3E2-46DF-AA7A-DF0375F49745}" dt="2020-12-11T20:20:51.614" v="873" actId="1076"/>
          <ac:picMkLst>
            <pc:docMk/>
            <pc:sldMk cId="1935899962" sldId="315"/>
            <ac:picMk id="7" creationId="{77CFF9E8-FEEA-4CEF-8D93-199F6F23A23F}"/>
          </ac:picMkLst>
        </pc:picChg>
        <pc:picChg chg="add mod">
          <ac:chgData name="De Wilde Daan" userId="54e91684-bb34-4f6b-bf06-0bab70c3a620" providerId="ADAL" clId="{AD93B310-B3E2-46DF-AA7A-DF0375F49745}" dt="2020-12-11T20:21:11.513" v="876" actId="1076"/>
          <ac:picMkLst>
            <pc:docMk/>
            <pc:sldMk cId="1935899962" sldId="315"/>
            <ac:picMk id="9" creationId="{17F737B7-63FA-486D-B7F3-9C0D0895656C}"/>
          </ac:picMkLst>
        </pc:picChg>
      </pc:sldChg>
      <pc:sldMasterChg chg="addSldLayout delSldLayout modSldLayout">
        <pc:chgData name="De Wilde Daan" userId="54e91684-bb34-4f6b-bf06-0bab70c3a620" providerId="ADAL" clId="{AD93B310-B3E2-46DF-AA7A-DF0375F49745}" dt="2020-12-11T20:30:00.743" v="879" actId="478"/>
        <pc:sldMasterMkLst>
          <pc:docMk/>
          <pc:sldMasterMk cId="0" sldId="2147483674"/>
        </pc:sldMasterMkLst>
        <pc:sldLayoutChg chg="add del">
          <pc:chgData name="De Wilde Daan" userId="54e91684-bb34-4f6b-bf06-0bab70c3a620" providerId="ADAL" clId="{AD93B310-B3E2-46DF-AA7A-DF0375F49745}" dt="2020-12-11T20:17:15.265" v="787" actId="47"/>
          <pc:sldLayoutMkLst>
            <pc:docMk/>
            <pc:sldMasterMk cId="0" sldId="2147483674"/>
            <pc:sldLayoutMk cId="0" sldId="2147483649"/>
          </pc:sldLayoutMkLst>
        </pc:sldLayoutChg>
        <pc:sldLayoutChg chg="add del">
          <pc:chgData name="De Wilde Daan" userId="54e91684-bb34-4f6b-bf06-0bab70c3a620" providerId="ADAL" clId="{AD93B310-B3E2-46DF-AA7A-DF0375F49745}" dt="2020-12-11T20:17:15.265" v="787" actId="47"/>
          <pc:sldLayoutMkLst>
            <pc:docMk/>
            <pc:sldMasterMk cId="0" sldId="2147483674"/>
            <pc:sldLayoutMk cId="0" sldId="2147483651"/>
          </pc:sldLayoutMkLst>
        </pc:sldLayoutChg>
        <pc:sldLayoutChg chg="add del">
          <pc:chgData name="De Wilde Daan" userId="54e91684-bb34-4f6b-bf06-0bab70c3a620" providerId="ADAL" clId="{AD93B310-B3E2-46DF-AA7A-DF0375F49745}" dt="2020-12-11T20:13:26.426" v="779" actId="47"/>
          <pc:sldLayoutMkLst>
            <pc:docMk/>
            <pc:sldMasterMk cId="0" sldId="2147483674"/>
            <pc:sldLayoutMk cId="0" sldId="2147483652"/>
          </pc:sldLayoutMkLst>
        </pc:sldLayoutChg>
        <pc:sldLayoutChg chg="add del">
          <pc:chgData name="De Wilde Daan" userId="54e91684-bb34-4f6b-bf06-0bab70c3a620" providerId="ADAL" clId="{AD93B310-B3E2-46DF-AA7A-DF0375F49745}" dt="2020-12-11T20:17:15.265" v="787" actId="47"/>
          <pc:sldLayoutMkLst>
            <pc:docMk/>
            <pc:sldMasterMk cId="0" sldId="2147483674"/>
            <pc:sldLayoutMk cId="0" sldId="2147483653"/>
          </pc:sldLayoutMkLst>
        </pc:sldLayoutChg>
        <pc:sldLayoutChg chg="add del">
          <pc:chgData name="De Wilde Daan" userId="54e91684-bb34-4f6b-bf06-0bab70c3a620" providerId="ADAL" clId="{AD93B310-B3E2-46DF-AA7A-DF0375F49745}" dt="2020-12-11T20:17:15.265" v="787" actId="47"/>
          <pc:sldLayoutMkLst>
            <pc:docMk/>
            <pc:sldMasterMk cId="0" sldId="2147483674"/>
            <pc:sldLayoutMk cId="0" sldId="2147483654"/>
          </pc:sldLayoutMkLst>
        </pc:sldLayoutChg>
        <pc:sldLayoutChg chg="add del">
          <pc:chgData name="De Wilde Daan" userId="54e91684-bb34-4f6b-bf06-0bab70c3a620" providerId="ADAL" clId="{AD93B310-B3E2-46DF-AA7A-DF0375F49745}" dt="2020-12-11T20:17:15.265" v="787" actId="47"/>
          <pc:sldLayoutMkLst>
            <pc:docMk/>
            <pc:sldMasterMk cId="0" sldId="2147483674"/>
            <pc:sldLayoutMk cId="0" sldId="2147483655"/>
          </pc:sldLayoutMkLst>
        </pc:sldLayoutChg>
        <pc:sldLayoutChg chg="add del">
          <pc:chgData name="De Wilde Daan" userId="54e91684-bb34-4f6b-bf06-0bab70c3a620" providerId="ADAL" clId="{AD93B310-B3E2-46DF-AA7A-DF0375F49745}" dt="2020-12-11T20:17:15.265" v="787" actId="47"/>
          <pc:sldLayoutMkLst>
            <pc:docMk/>
            <pc:sldMasterMk cId="0" sldId="2147483674"/>
            <pc:sldLayoutMk cId="0" sldId="2147483656"/>
          </pc:sldLayoutMkLst>
        </pc:sldLayoutChg>
        <pc:sldLayoutChg chg="add del">
          <pc:chgData name="De Wilde Daan" userId="54e91684-bb34-4f6b-bf06-0bab70c3a620" providerId="ADAL" clId="{AD93B310-B3E2-46DF-AA7A-DF0375F49745}" dt="2020-12-11T20:17:15.265" v="787" actId="47"/>
          <pc:sldLayoutMkLst>
            <pc:docMk/>
            <pc:sldMasterMk cId="0" sldId="2147483674"/>
            <pc:sldLayoutMk cId="0" sldId="2147483662"/>
          </pc:sldLayoutMkLst>
        </pc:sldLayoutChg>
        <pc:sldLayoutChg chg="add del">
          <pc:chgData name="De Wilde Daan" userId="54e91684-bb34-4f6b-bf06-0bab70c3a620" providerId="ADAL" clId="{AD93B310-B3E2-46DF-AA7A-DF0375F49745}" dt="2020-12-11T20:17:15.265" v="787" actId="47"/>
          <pc:sldLayoutMkLst>
            <pc:docMk/>
            <pc:sldMasterMk cId="0" sldId="2147483674"/>
            <pc:sldLayoutMk cId="0" sldId="2147483663"/>
          </pc:sldLayoutMkLst>
        </pc:sldLayoutChg>
        <pc:sldLayoutChg chg="add del">
          <pc:chgData name="De Wilde Daan" userId="54e91684-bb34-4f6b-bf06-0bab70c3a620" providerId="ADAL" clId="{AD93B310-B3E2-46DF-AA7A-DF0375F49745}" dt="2020-12-11T20:17:15.265" v="787" actId="47"/>
          <pc:sldLayoutMkLst>
            <pc:docMk/>
            <pc:sldMasterMk cId="0" sldId="2147483674"/>
            <pc:sldLayoutMk cId="0" sldId="2147483666"/>
          </pc:sldLayoutMkLst>
        </pc:sldLayoutChg>
        <pc:sldLayoutChg chg="add del">
          <pc:chgData name="De Wilde Daan" userId="54e91684-bb34-4f6b-bf06-0bab70c3a620" providerId="ADAL" clId="{AD93B310-B3E2-46DF-AA7A-DF0375F49745}" dt="2020-12-11T20:17:15.265" v="787" actId="47"/>
          <pc:sldLayoutMkLst>
            <pc:docMk/>
            <pc:sldMasterMk cId="0" sldId="2147483674"/>
            <pc:sldLayoutMk cId="0" sldId="2147483667"/>
          </pc:sldLayoutMkLst>
        </pc:sldLayoutChg>
        <pc:sldLayoutChg chg="add del">
          <pc:chgData name="De Wilde Daan" userId="54e91684-bb34-4f6b-bf06-0bab70c3a620" providerId="ADAL" clId="{AD93B310-B3E2-46DF-AA7A-DF0375F49745}" dt="2020-12-11T20:17:15.265" v="787" actId="47"/>
          <pc:sldLayoutMkLst>
            <pc:docMk/>
            <pc:sldMasterMk cId="0" sldId="2147483674"/>
            <pc:sldLayoutMk cId="0" sldId="2147483668"/>
          </pc:sldLayoutMkLst>
        </pc:sldLayoutChg>
        <pc:sldLayoutChg chg="add del">
          <pc:chgData name="De Wilde Daan" userId="54e91684-bb34-4f6b-bf06-0bab70c3a620" providerId="ADAL" clId="{AD93B310-B3E2-46DF-AA7A-DF0375F49745}" dt="2020-12-11T20:17:15.265" v="787" actId="47"/>
          <pc:sldLayoutMkLst>
            <pc:docMk/>
            <pc:sldMasterMk cId="0" sldId="2147483674"/>
            <pc:sldLayoutMk cId="0" sldId="2147483669"/>
          </pc:sldLayoutMkLst>
        </pc:sldLayoutChg>
        <pc:sldLayoutChg chg="add del">
          <pc:chgData name="De Wilde Daan" userId="54e91684-bb34-4f6b-bf06-0bab70c3a620" providerId="ADAL" clId="{AD93B310-B3E2-46DF-AA7A-DF0375F49745}" dt="2020-12-11T20:17:15.265" v="787" actId="47"/>
          <pc:sldLayoutMkLst>
            <pc:docMk/>
            <pc:sldMasterMk cId="0" sldId="2147483674"/>
            <pc:sldLayoutMk cId="0" sldId="2147483670"/>
          </pc:sldLayoutMkLst>
        </pc:sldLayoutChg>
        <pc:sldLayoutChg chg="add del">
          <pc:chgData name="De Wilde Daan" userId="54e91684-bb34-4f6b-bf06-0bab70c3a620" providerId="ADAL" clId="{AD93B310-B3E2-46DF-AA7A-DF0375F49745}" dt="2020-12-11T20:17:15.265" v="787" actId="47"/>
          <pc:sldLayoutMkLst>
            <pc:docMk/>
            <pc:sldMasterMk cId="0" sldId="2147483674"/>
            <pc:sldLayoutMk cId="0" sldId="2147483671"/>
          </pc:sldLayoutMkLst>
        </pc:sldLayoutChg>
        <pc:sldLayoutChg chg="delSp add del mod">
          <pc:chgData name="De Wilde Daan" userId="54e91684-bb34-4f6b-bf06-0bab70c3a620" providerId="ADAL" clId="{AD93B310-B3E2-46DF-AA7A-DF0375F49745}" dt="2020-12-11T20:30:00.743" v="879" actId="478"/>
          <pc:sldLayoutMkLst>
            <pc:docMk/>
            <pc:sldMasterMk cId="0" sldId="2147483674"/>
            <pc:sldLayoutMk cId="0" sldId="2147483672"/>
          </pc:sldLayoutMkLst>
          <pc:spChg chg="del">
            <ac:chgData name="De Wilde Daan" userId="54e91684-bb34-4f6b-bf06-0bab70c3a620" providerId="ADAL" clId="{AD93B310-B3E2-46DF-AA7A-DF0375F49745}" dt="2020-12-11T20:30:00.743" v="879" actId="478"/>
            <ac:spMkLst>
              <pc:docMk/>
              <pc:sldMasterMk cId="0" sldId="2147483674"/>
              <pc:sldLayoutMk cId="0" sldId="2147483672"/>
              <ac:spMk id="318" creationId="{00000000-0000-0000-0000-000000000000}"/>
            </ac:spMkLst>
          </pc:spChg>
        </pc:sldLayoutChg>
      </pc:sldMasterChg>
      <pc:sldMasterChg chg="add del addSldLayout delSldLayout">
        <pc:chgData name="De Wilde Daan" userId="54e91684-bb34-4f6b-bf06-0bab70c3a620" providerId="ADAL" clId="{AD93B310-B3E2-46DF-AA7A-DF0375F49745}" dt="2020-12-11T20:17:15.265" v="787" actId="47"/>
        <pc:sldMasterMkLst>
          <pc:docMk/>
          <pc:sldMasterMk cId="0" sldId="2147483675"/>
        </pc:sldMasterMkLst>
        <pc:sldLayoutChg chg="add del">
          <pc:chgData name="De Wilde Daan" userId="54e91684-bb34-4f6b-bf06-0bab70c3a620" providerId="ADAL" clId="{AD93B310-B3E2-46DF-AA7A-DF0375F49745}" dt="2020-12-11T20:17:15.265" v="787" actId="47"/>
          <pc:sldLayoutMkLst>
            <pc:docMk/>
            <pc:sldMasterMk cId="0" sldId="2147483675"/>
            <pc:sldLayoutMk cId="0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9b0aa8567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9b0aa8567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817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98d72262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998d72262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a5542f15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a5542f15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24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9aea31311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9aea31311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725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9aea31311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9aea31311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386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9aea31311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9aea31311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821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9aea31311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9aea31311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782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9aea31311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9aea31311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177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9afacedb7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9afacedb7c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174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896958" y="-2537327"/>
            <a:ext cx="13462914" cy="9678220"/>
            <a:chOff x="-2896958" y="-2537327"/>
            <a:chExt cx="13462914" cy="9678220"/>
          </a:xfrm>
        </p:grpSpPr>
        <p:sp>
          <p:nvSpPr>
            <p:cNvPr id="11" name="Google Shape;11;p2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75476" y="1244155"/>
              <a:ext cx="4003500" cy="266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3228495" y="568429"/>
              <a:ext cx="2687009" cy="4013952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8500" b="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left">
  <p:cSld name="CUSTOM_2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>
            <a:spLocks noGrp="1"/>
          </p:cNvSpPr>
          <p:nvPr>
            <p:ph type="title"/>
          </p:nvPr>
        </p:nvSpPr>
        <p:spPr>
          <a:xfrm>
            <a:off x="872575" y="1726072"/>
            <a:ext cx="2846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grpSp>
        <p:nvGrpSpPr>
          <p:cNvPr id="219" name="Google Shape;219;p19"/>
          <p:cNvGrpSpPr/>
          <p:nvPr/>
        </p:nvGrpSpPr>
        <p:grpSpPr>
          <a:xfrm>
            <a:off x="4912189" y="-2543127"/>
            <a:ext cx="5436706" cy="5991674"/>
            <a:chOff x="5129250" y="-2537327"/>
            <a:chExt cx="5436706" cy="5991674"/>
          </a:xfrm>
        </p:grpSpPr>
        <p:sp>
          <p:nvSpPr>
            <p:cNvPr id="220" name="Google Shape;220;p19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19"/>
          <p:cNvGrpSpPr/>
          <p:nvPr/>
        </p:nvGrpSpPr>
        <p:grpSpPr>
          <a:xfrm>
            <a:off x="-1412384" y="2219348"/>
            <a:ext cx="5773513" cy="5606870"/>
            <a:chOff x="-2896958" y="1534023"/>
            <a:chExt cx="5773513" cy="5606870"/>
          </a:xfrm>
        </p:grpSpPr>
        <p:sp>
          <p:nvSpPr>
            <p:cNvPr id="224" name="Google Shape;224;p19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19"/>
          <p:cNvSpPr txBox="1">
            <a:spLocks noGrp="1"/>
          </p:cNvSpPr>
          <p:nvPr>
            <p:ph type="subTitle" idx="1"/>
          </p:nvPr>
        </p:nvSpPr>
        <p:spPr>
          <a:xfrm>
            <a:off x="665726" y="2323535"/>
            <a:ext cx="32598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26"/>
          <p:cNvGrpSpPr/>
          <p:nvPr/>
        </p:nvGrpSpPr>
        <p:grpSpPr>
          <a:xfrm>
            <a:off x="-2896958" y="-2624952"/>
            <a:ext cx="13462914" cy="10123374"/>
            <a:chOff x="-2896958" y="-2624952"/>
            <a:chExt cx="13462914" cy="10123374"/>
          </a:xfrm>
        </p:grpSpPr>
        <p:grpSp>
          <p:nvGrpSpPr>
            <p:cNvPr id="306" name="Google Shape;306;p26"/>
            <p:cNvGrpSpPr/>
            <p:nvPr/>
          </p:nvGrpSpPr>
          <p:grpSpPr>
            <a:xfrm>
              <a:off x="-2896958" y="-2624952"/>
              <a:ext cx="13462914" cy="10123374"/>
              <a:chOff x="-2896958" y="-2624952"/>
              <a:chExt cx="13462914" cy="10123374"/>
            </a:xfrm>
          </p:grpSpPr>
          <p:sp>
            <p:nvSpPr>
              <p:cNvPr id="307" name="Google Shape;307;p26"/>
              <p:cNvSpPr/>
              <p:nvPr/>
            </p:nvSpPr>
            <p:spPr>
              <a:xfrm rot="9285662" flipH="1">
                <a:off x="5806126" y="2835956"/>
                <a:ext cx="3844152" cy="4035524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 rot="9285662" flipH="1">
                <a:off x="-2275832" y="-2073377"/>
                <a:ext cx="3410358" cy="3676910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 rot="9285662" flipH="1">
                <a:off x="-1152704" y="-1788187"/>
                <a:ext cx="3325502" cy="4032164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 rot="9285662" flipH="1">
                <a:off x="-1644474" y="-1680548"/>
                <a:ext cx="3844152" cy="4035524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 rot="9369735" flipH="1">
                <a:off x="6184762" y="2639811"/>
                <a:ext cx="3378707" cy="364278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 rot="9369735" flipH="1">
                <a:off x="6604611" y="2002120"/>
                <a:ext cx="3294638" cy="3994742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" name="Google Shape;313;p26"/>
            <p:cNvGrpSpPr/>
            <p:nvPr/>
          </p:nvGrpSpPr>
          <p:grpSpPr>
            <a:xfrm rot="5400000">
              <a:off x="1874510" y="-229218"/>
              <a:ext cx="5394990" cy="4302857"/>
              <a:chOff x="404670" y="406050"/>
              <a:chExt cx="8334605" cy="4331445"/>
            </a:xfrm>
          </p:grpSpPr>
          <p:sp>
            <p:nvSpPr>
              <p:cNvPr id="314" name="Google Shape;314;p26"/>
              <p:cNvSpPr/>
              <p:nvPr/>
            </p:nvSpPr>
            <p:spPr>
              <a:xfrm>
                <a:off x="433534" y="430095"/>
                <a:ext cx="8270100" cy="4307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 rot="5400000">
                <a:off x="2406310" y="-1595591"/>
                <a:ext cx="4331324" cy="8334605"/>
              </a:xfrm>
              <a:custGeom>
                <a:avLst/>
                <a:gdLst/>
                <a:ahLst/>
                <a:cxnLst/>
                <a:rect l="l" t="t" r="r" b="b"/>
                <a:pathLst>
                  <a:path w="47852" h="71534" extrusionOk="0">
                    <a:moveTo>
                      <a:pt x="47852" y="71533"/>
                    </a:moveTo>
                    <a:lnTo>
                      <a:pt x="0" y="71533"/>
                    </a:lnTo>
                    <a:lnTo>
                      <a:pt x="0" y="0"/>
                    </a:lnTo>
                    <a:lnTo>
                      <a:pt x="47852" y="0"/>
                    </a:lnTo>
                    <a:close/>
                    <a:moveTo>
                      <a:pt x="441" y="71093"/>
                    </a:moveTo>
                    <a:lnTo>
                      <a:pt x="47411" y="71093"/>
                    </a:lnTo>
                    <a:lnTo>
                      <a:pt x="47411" y="453"/>
                    </a:lnTo>
                    <a:lnTo>
                      <a:pt x="441" y="45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6" name="Google Shape;316;p26"/>
          <p:cNvSpPr txBox="1">
            <a:spLocks noGrp="1"/>
          </p:cNvSpPr>
          <p:nvPr>
            <p:ph type="subTitle" idx="1"/>
          </p:nvPr>
        </p:nvSpPr>
        <p:spPr>
          <a:xfrm>
            <a:off x="2822913" y="1453572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subTitle" idx="2"/>
          </p:nvPr>
        </p:nvSpPr>
        <p:spPr>
          <a:xfrm>
            <a:off x="2822913" y="1947954"/>
            <a:ext cx="3498300" cy="7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9" name="Google Shape;319;p26"/>
          <p:cNvSpPr txBox="1">
            <a:spLocks noGrp="1"/>
          </p:cNvSpPr>
          <p:nvPr>
            <p:ph type="title"/>
          </p:nvPr>
        </p:nvSpPr>
        <p:spPr>
          <a:xfrm>
            <a:off x="2710300" y="849375"/>
            <a:ext cx="3648000" cy="8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-2605605" y="-2596320"/>
            <a:ext cx="13108099" cy="11195357"/>
            <a:chOff x="-2605605" y="-2596320"/>
            <a:chExt cx="13108099" cy="11195357"/>
          </a:xfrm>
        </p:grpSpPr>
        <p:sp>
          <p:nvSpPr>
            <p:cNvPr id="34" name="Google Shape;34;p4"/>
            <p:cNvSpPr/>
            <p:nvPr/>
          </p:nvSpPr>
          <p:spPr>
            <a:xfrm rot="812392">
              <a:off x="912002" y="2074247"/>
              <a:ext cx="2434973" cy="2625289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35;p4"/>
            <p:cNvGrpSpPr/>
            <p:nvPr/>
          </p:nvGrpSpPr>
          <p:grpSpPr>
            <a:xfrm rot="375330">
              <a:off x="5113665" y="3499604"/>
              <a:ext cx="5140785" cy="4833748"/>
              <a:chOff x="8101026" y="3219568"/>
              <a:chExt cx="3887248" cy="3655080"/>
            </a:xfrm>
          </p:grpSpPr>
          <p:sp>
            <p:nvSpPr>
              <p:cNvPr id="36" name="Google Shape;36;p4"/>
              <p:cNvSpPr/>
              <p:nvPr/>
            </p:nvSpPr>
            <p:spPr>
              <a:xfrm rot="594768">
                <a:off x="8328626" y="3845818"/>
                <a:ext cx="2348800" cy="2847915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 rot="-988308">
                <a:off x="8924872" y="3545996"/>
                <a:ext cx="2715038" cy="2850200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4"/>
            <p:cNvGrpSpPr/>
            <p:nvPr/>
          </p:nvGrpSpPr>
          <p:grpSpPr>
            <a:xfrm rot="2219984">
              <a:off x="-1772316" y="-1860620"/>
              <a:ext cx="3796561" cy="4039571"/>
              <a:chOff x="7558301" y="3163860"/>
              <a:chExt cx="3072638" cy="3269311"/>
            </a:xfrm>
          </p:grpSpPr>
          <p:sp>
            <p:nvSpPr>
              <p:cNvPr id="39" name="Google Shape;39;p4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4624775" y="2123100"/>
            <a:ext cx="3294600" cy="13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6"/>
          <p:cNvGrpSpPr/>
          <p:nvPr/>
        </p:nvGrpSpPr>
        <p:grpSpPr>
          <a:xfrm>
            <a:off x="-1440509" y="-1153724"/>
            <a:ext cx="13405964" cy="9754155"/>
            <a:chOff x="-1440509" y="-1153724"/>
            <a:chExt cx="13405964" cy="9754155"/>
          </a:xfrm>
        </p:grpSpPr>
        <p:sp>
          <p:nvSpPr>
            <p:cNvPr id="59" name="Google Shape;59;p6"/>
            <p:cNvSpPr/>
            <p:nvPr/>
          </p:nvSpPr>
          <p:spPr>
            <a:xfrm rot="1514338">
              <a:off x="7444426" y="3937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 rot="5114100">
              <a:off x="-1266016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5114100">
              <a:off x="-760283" y="-9438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 rot="5114100">
              <a:off x="-942760" y="-11113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rot="1430265">
              <a:off x="6938512" y="36600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 rot="1430265">
              <a:off x="7358361" y="3640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1"/>
          <p:cNvGrpSpPr/>
          <p:nvPr/>
        </p:nvGrpSpPr>
        <p:grpSpPr>
          <a:xfrm>
            <a:off x="-585686" y="-1099379"/>
            <a:ext cx="10929760" cy="7352891"/>
            <a:chOff x="-585686" y="-1099379"/>
            <a:chExt cx="10929760" cy="7352891"/>
          </a:xfrm>
        </p:grpSpPr>
        <p:sp>
          <p:nvSpPr>
            <p:cNvPr id="116" name="Google Shape;116;p11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1"/>
          <p:cNvSpPr txBox="1">
            <a:spLocks noGrp="1"/>
          </p:cNvSpPr>
          <p:nvPr>
            <p:ph type="title" hasCustomPrompt="1"/>
          </p:nvPr>
        </p:nvSpPr>
        <p:spPr>
          <a:xfrm>
            <a:off x="1021525" y="1691625"/>
            <a:ext cx="7101000" cy="14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1"/>
          <p:cNvSpPr txBox="1">
            <a:spLocks noGrp="1"/>
          </p:cNvSpPr>
          <p:nvPr>
            <p:ph type="body" idx="1"/>
          </p:nvPr>
        </p:nvSpPr>
        <p:spPr>
          <a:xfrm>
            <a:off x="1021500" y="2999825"/>
            <a:ext cx="71010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3"/>
          <p:cNvGrpSpPr/>
          <p:nvPr/>
        </p:nvGrpSpPr>
        <p:grpSpPr>
          <a:xfrm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129" name="Google Shape;129;p13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/>
          <p:nvPr/>
        </p:nvSpPr>
        <p:spPr>
          <a:xfrm rot="-1514360" flipH="1">
            <a:off x="-1463407" y="-1848832"/>
            <a:ext cx="2936660" cy="3082854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14"/>
          <p:cNvGrpSpPr/>
          <p:nvPr/>
        </p:nvGrpSpPr>
        <p:grpSpPr>
          <a:xfrm>
            <a:off x="6905483" y="3227563"/>
            <a:ext cx="4423513" cy="4265955"/>
            <a:chOff x="6905483" y="3227563"/>
            <a:chExt cx="4423513" cy="4265955"/>
          </a:xfrm>
        </p:grpSpPr>
        <p:sp>
          <p:nvSpPr>
            <p:cNvPr id="138" name="Google Shape;138;p14"/>
            <p:cNvSpPr/>
            <p:nvPr/>
          </p:nvSpPr>
          <p:spPr>
            <a:xfrm rot="6914343">
              <a:off x="7432635" y="4287777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4"/>
          <p:cNvSpPr/>
          <p:nvPr/>
        </p:nvSpPr>
        <p:spPr>
          <a:xfrm rot="-1430259" flipH="1">
            <a:off x="-1396986" y="-1399018"/>
            <a:ext cx="2580939" cy="2782664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 rot="-1430259" flipH="1">
            <a:off x="-1653489" y="-1180746"/>
            <a:ext cx="2516720" cy="3051518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-1870949" y="-2015865"/>
            <a:ext cx="12501888" cy="9499587"/>
            <a:chOff x="-1870949" y="-2015865"/>
            <a:chExt cx="12501888" cy="9499587"/>
          </a:xfrm>
        </p:grpSpPr>
        <p:sp>
          <p:nvSpPr>
            <p:cNvPr id="145" name="Google Shape;145;p15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rot="10463436">
              <a:off x="8101045" y="-1455062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rot="10463436">
              <a:off x="7693739" y="-1870925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10463436">
              <a:off x="7691103" y="-1889993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rot="-336564">
              <a:off x="-1374459" y="4490863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 rot="-336564">
              <a:off x="-1738147" y="4507557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1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2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title" idx="3" hasCustomPrompt="1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4"/>
          </p:nvPr>
        </p:nvSpPr>
        <p:spPr>
          <a:xfrm>
            <a:off x="1573800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subTitle" idx="5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title" idx="6" hasCustomPrompt="1"/>
          </p:nvPr>
        </p:nvSpPr>
        <p:spPr>
          <a:xfrm>
            <a:off x="718284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7"/>
          </p:nvPr>
        </p:nvSpPr>
        <p:spPr>
          <a:xfrm>
            <a:off x="1573800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8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title" idx="9" hasCustomPrompt="1"/>
          </p:nvPr>
        </p:nvSpPr>
        <p:spPr>
          <a:xfrm>
            <a:off x="718284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13"/>
          </p:nvPr>
        </p:nvSpPr>
        <p:spPr>
          <a:xfrm>
            <a:off x="5261925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ubTitle" idx="14"/>
          </p:nvPr>
        </p:nvSpPr>
        <p:spPr>
          <a:xfrm>
            <a:off x="5261925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title" idx="15" hasCustomPrompt="1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5"/>
          <p:cNvSpPr txBox="1">
            <a:spLocks noGrp="1"/>
          </p:cNvSpPr>
          <p:nvPr>
            <p:ph type="subTitle" idx="16"/>
          </p:nvPr>
        </p:nvSpPr>
        <p:spPr>
          <a:xfrm>
            <a:off x="5261925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ubTitle" idx="17"/>
          </p:nvPr>
        </p:nvSpPr>
        <p:spPr>
          <a:xfrm>
            <a:off x="5261925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title" idx="18" hasCustomPrompt="1"/>
          </p:nvPr>
        </p:nvSpPr>
        <p:spPr>
          <a:xfrm>
            <a:off x="4406409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5"/>
          <p:cNvSpPr txBox="1">
            <a:spLocks noGrp="1"/>
          </p:cNvSpPr>
          <p:nvPr>
            <p:ph type="subTitle" idx="19"/>
          </p:nvPr>
        </p:nvSpPr>
        <p:spPr>
          <a:xfrm>
            <a:off x="5261925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ubTitle" idx="20"/>
          </p:nvPr>
        </p:nvSpPr>
        <p:spPr>
          <a:xfrm>
            <a:off x="5261925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 idx="21" hasCustomPrompt="1"/>
          </p:nvPr>
        </p:nvSpPr>
        <p:spPr>
          <a:xfrm>
            <a:off x="4406409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right">
  <p:cSld name="CUSTOM_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title"/>
          </p:nvPr>
        </p:nvSpPr>
        <p:spPr>
          <a:xfrm>
            <a:off x="5439725" y="1726072"/>
            <a:ext cx="2846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grpSp>
        <p:nvGrpSpPr>
          <p:cNvPr id="208" name="Google Shape;208;p18"/>
          <p:cNvGrpSpPr/>
          <p:nvPr/>
        </p:nvGrpSpPr>
        <p:grpSpPr>
          <a:xfrm flipH="1">
            <a:off x="-1967333" y="-2924127"/>
            <a:ext cx="5436706" cy="5991674"/>
            <a:chOff x="5129250" y="-2537327"/>
            <a:chExt cx="5436706" cy="5991674"/>
          </a:xfrm>
        </p:grpSpPr>
        <p:sp>
          <p:nvSpPr>
            <p:cNvPr id="209" name="Google Shape;209;p18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18"/>
          <p:cNvGrpSpPr/>
          <p:nvPr/>
        </p:nvGrpSpPr>
        <p:grpSpPr>
          <a:xfrm flipH="1">
            <a:off x="3951018" y="2219348"/>
            <a:ext cx="5773513" cy="5606870"/>
            <a:chOff x="-2896958" y="1534023"/>
            <a:chExt cx="5773513" cy="5606870"/>
          </a:xfrm>
        </p:grpSpPr>
        <p:sp>
          <p:nvSpPr>
            <p:cNvPr id="213" name="Google Shape;213;p18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8"/>
          <p:cNvSpPr txBox="1">
            <a:spLocks noGrp="1"/>
          </p:cNvSpPr>
          <p:nvPr>
            <p:ph type="subTitle" idx="1"/>
          </p:nvPr>
        </p:nvSpPr>
        <p:spPr>
          <a:xfrm>
            <a:off x="5232875" y="2323535"/>
            <a:ext cx="32598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400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8400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Stop it!</a:t>
            </a:r>
            <a:endParaRPr dirty="0"/>
          </a:p>
        </p:txBody>
      </p:sp>
      <p:sp>
        <p:nvSpPr>
          <p:cNvPr id="3" name="Google Shape;353;p31">
            <a:extLst>
              <a:ext uri="{FF2B5EF4-FFF2-40B4-BE49-F238E27FC236}">
                <a16:creationId xmlns:a16="http://schemas.microsoft.com/office/drawing/2014/main" id="{B0B91C66-198E-4878-9BC4-D265E7E6800E}"/>
              </a:ext>
            </a:extLst>
          </p:cNvPr>
          <p:cNvSpPr txBox="1">
            <a:spLocks/>
          </p:cNvSpPr>
          <p:nvPr/>
        </p:nvSpPr>
        <p:spPr>
          <a:xfrm>
            <a:off x="7688325" y="4622400"/>
            <a:ext cx="1506075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dirty="0">
                <a:solidFill>
                  <a:schemeClr val="accent5"/>
                </a:solidFill>
              </a:rPr>
              <a:t>Daan De Wilde</a:t>
            </a:r>
          </a:p>
          <a:p>
            <a:pPr algn="r"/>
            <a:r>
              <a:rPr lang="nl-BE" dirty="0">
                <a:solidFill>
                  <a:schemeClr val="accent5"/>
                </a:solidFill>
              </a:rPr>
              <a:t>1MCT1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19;p37">
            <a:extLst>
              <a:ext uri="{FF2B5EF4-FFF2-40B4-BE49-F238E27FC236}">
                <a16:creationId xmlns:a16="http://schemas.microsoft.com/office/drawing/2014/main" id="{DB3D3A11-C3B6-4C19-A38D-1377065FDC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55148"/>
            <a:ext cx="3387515" cy="4990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Code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2B7D7-B3E3-4034-88EA-A54463CFB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60" y="936619"/>
            <a:ext cx="3572009" cy="1143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955778-5D60-49FF-BC51-A364F333B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062" y="1245500"/>
            <a:ext cx="3100873" cy="758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587781-AA14-4C3B-9E2A-01DB10B3E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67" y="2276014"/>
            <a:ext cx="2001769" cy="20050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9D2545-B911-48EA-A95F-E55258D9F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935" y="1007696"/>
            <a:ext cx="1754505" cy="10697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DD248-3F1F-4C2B-BED5-970608F202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709" y="2231766"/>
            <a:ext cx="2805111" cy="1014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8EB79C-4956-41CB-B46E-66F2AC869A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0357" y="3202416"/>
            <a:ext cx="2772243" cy="9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68975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1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Foto’s</a:t>
            </a:r>
            <a:endParaRPr dirty="0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CC0BFCEC-2E1C-4831-9911-8CCE9A86F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423052" y="2569140"/>
            <a:ext cx="2032254" cy="2709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77CFF9E8-FEEA-4CEF-8D93-199F6F23A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617580" y="2569140"/>
            <a:ext cx="2032255" cy="27096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Picture 2" descr="A picture containing indoor, sitting, small, empty&#10;&#10;Description automatically generated">
            <a:extLst>
              <a:ext uri="{FF2B5EF4-FFF2-40B4-BE49-F238E27FC236}">
                <a16:creationId xmlns:a16="http://schemas.microsoft.com/office/drawing/2014/main" id="{C1B12FFB-087E-4FA2-893F-AD88BD3EF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94166" y="995933"/>
            <a:ext cx="2032252" cy="2709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 descr="A close up of electronics&#10;&#10;Description automatically generated">
            <a:extLst>
              <a:ext uri="{FF2B5EF4-FFF2-40B4-BE49-F238E27FC236}">
                <a16:creationId xmlns:a16="http://schemas.microsoft.com/office/drawing/2014/main" id="{17F737B7-63FA-486D-B7F3-9C0D08956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351940" y="995932"/>
            <a:ext cx="2032254" cy="2709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358999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55"/>
          <p:cNvSpPr txBox="1">
            <a:spLocks noGrp="1"/>
          </p:cNvSpPr>
          <p:nvPr>
            <p:ph type="title"/>
          </p:nvPr>
        </p:nvSpPr>
        <p:spPr>
          <a:xfrm>
            <a:off x="2748000" y="1855215"/>
            <a:ext cx="3648000" cy="8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69242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INHOUDSTAFEL</a:t>
            </a:r>
            <a:endParaRPr dirty="0"/>
          </a:p>
        </p:txBody>
      </p:sp>
      <p:sp>
        <p:nvSpPr>
          <p:cNvPr id="341" name="Google Shape;341;p31"/>
          <p:cNvSpPr txBox="1">
            <a:spLocks noGrp="1"/>
          </p:cNvSpPr>
          <p:nvPr>
            <p:ph type="subTitle" idx="1"/>
          </p:nvPr>
        </p:nvSpPr>
        <p:spPr>
          <a:xfrm>
            <a:off x="1573800" y="1623061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Werking spelletje</a:t>
            </a:r>
            <a:endParaRPr dirty="0"/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3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</p:txBody>
      </p:sp>
      <p:sp>
        <p:nvSpPr>
          <p:cNvPr id="344" name="Google Shape;344;p31"/>
          <p:cNvSpPr txBox="1">
            <a:spLocks noGrp="1"/>
          </p:cNvSpPr>
          <p:nvPr>
            <p:ph type="subTitle" idx="4"/>
          </p:nvPr>
        </p:nvSpPr>
        <p:spPr>
          <a:xfrm>
            <a:off x="1573800" y="2747130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Gebruikte componenten</a:t>
            </a:r>
            <a:endParaRPr dirty="0"/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6"/>
          </p:nvPr>
        </p:nvSpPr>
        <p:spPr>
          <a:xfrm>
            <a:off x="718284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7"/>
          </p:nvPr>
        </p:nvSpPr>
        <p:spPr>
          <a:xfrm>
            <a:off x="1573800" y="3864911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Behuizing </a:t>
            </a:r>
            <a:endParaRPr dirty="0"/>
          </a:p>
        </p:txBody>
      </p:sp>
      <p:sp>
        <p:nvSpPr>
          <p:cNvPr id="349" name="Google Shape;349;p31"/>
          <p:cNvSpPr txBox="1">
            <a:spLocks noGrp="1"/>
          </p:cNvSpPr>
          <p:nvPr>
            <p:ph type="title" idx="9"/>
          </p:nvPr>
        </p:nvSpPr>
        <p:spPr>
          <a:xfrm>
            <a:off x="718284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350" name="Google Shape;350;p31"/>
          <p:cNvSpPr txBox="1">
            <a:spLocks noGrp="1"/>
          </p:cNvSpPr>
          <p:nvPr>
            <p:ph type="subTitle" idx="13"/>
          </p:nvPr>
        </p:nvSpPr>
        <p:spPr>
          <a:xfrm>
            <a:off x="5261925" y="1623061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352" name="Google Shape;352;p31"/>
          <p:cNvSpPr txBox="1">
            <a:spLocks noGrp="1"/>
          </p:cNvSpPr>
          <p:nvPr>
            <p:ph type="title" idx="15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</a:t>
            </a:r>
            <a:endParaRPr/>
          </a:p>
        </p:txBody>
      </p:sp>
      <p:sp>
        <p:nvSpPr>
          <p:cNvPr id="353" name="Google Shape;353;p31"/>
          <p:cNvSpPr txBox="1">
            <a:spLocks noGrp="1"/>
          </p:cNvSpPr>
          <p:nvPr>
            <p:ph type="subTitle" idx="16"/>
          </p:nvPr>
        </p:nvSpPr>
        <p:spPr>
          <a:xfrm>
            <a:off x="5261925" y="2743986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Foto’s</a:t>
            </a:r>
            <a:endParaRPr dirty="0"/>
          </a:p>
        </p:txBody>
      </p:sp>
      <p:sp>
        <p:nvSpPr>
          <p:cNvPr id="355" name="Google Shape;355;p31"/>
          <p:cNvSpPr txBox="1">
            <a:spLocks noGrp="1"/>
          </p:cNvSpPr>
          <p:nvPr>
            <p:ph type="title" idx="18"/>
          </p:nvPr>
        </p:nvSpPr>
        <p:spPr>
          <a:xfrm>
            <a:off x="4406409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DD1CAE-DFDB-426E-9465-C91CF1057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Werking spelletje</a:t>
            </a:r>
            <a:endParaRPr lang="nl-BE" dirty="0"/>
          </a:p>
        </p:txBody>
      </p:sp>
      <p:pic>
        <p:nvPicPr>
          <p:cNvPr id="4" name="Picture 3" descr="A close up of electronics&#10;&#10;Description automatically generated">
            <a:extLst>
              <a:ext uri="{FF2B5EF4-FFF2-40B4-BE49-F238E27FC236}">
                <a16:creationId xmlns:a16="http://schemas.microsoft.com/office/drawing/2014/main" id="{C04E7096-7387-4C61-A98C-4CE75453A9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926" b="82981" l="18360" r="81113">
                        <a14:foregroundMark x1="73954" y1="33546" x2="64753" y2="27389"/>
                        <a14:foregroundMark x1="64753" y1="27389" x2="34297" y2="27389"/>
                        <a14:foregroundMark x1="48669" y1="70367" x2="48669" y2="69245"/>
                        <a14:foregroundMark x1="70076" y1="27662" x2="68137" y2="28238"/>
                        <a14:foregroundMark x1="70798" y1="27934" x2="73080" y2="33546"/>
                        <a14:foregroundMark x1="72700" y1="29057" x2="70798" y2="27934"/>
                        <a14:foregroundMark x1="48327" y1="44040" x2="49392" y2="44616"/>
                        <a14:foregroundMark x1="28859" y1="73734" x2="30076" y2="60570"/>
                        <a14:foregroundMark x1="30134" y1="49900" x2="30266" y2="46436"/>
                        <a14:foregroundMark x1="29544" y1="65332" x2="29894" y2="56164"/>
                        <a14:foregroundMark x1="29354" y1="57204" x2="29354" y2="57204"/>
                        <a14:foregroundMark x1="47985" y1="44768" x2="48403" y2="45405"/>
                        <a14:foregroundMark x1="29772" y1="28359" x2="29810" y2="37853"/>
                        <a14:foregroundMark x1="29620" y1="42483" x2="29430" y2="47134"/>
                        <a14:foregroundMark x1="29698" y1="40575" x2="29657" y2="41580"/>
                        <a14:foregroundMark x1="29430" y1="47134" x2="29810" y2="56385"/>
                        <a14:foregroundMark x1="29810" y1="56385" x2="29582" y2="64544"/>
                        <a14:foregroundMark x1="29354" y1="52047" x2="29125" y2="61480"/>
                        <a14:foregroundMark x1="29125" y1="61480" x2="29506" y2="63512"/>
                        <a14:foregroundMark x1="29163" y1="28359" x2="28742" y2="35244"/>
                        <a14:foregroundMark x1="28839" y1="40297" x2="29544" y2="47831"/>
                        <a14:foregroundMark x1="29468" y1="27995" x2="29320" y2="35244"/>
                        <a14:foregroundMark x1="29087" y1="35638" x2="29202" y2="40825"/>
                        <a14:backgroundMark x1="39202" y1="24446" x2="39544" y2="19260"/>
                        <a14:backgroundMark x1="28631" y1="35244" x2="28631" y2="35244"/>
                        <a14:backgroundMark x1="28555" y1="37792" x2="28517" y2="41462"/>
                        <a14:backgroundMark x1="28479" y1="37640" x2="28935" y2="42524"/>
                        <a14:backgroundMark x1="28631" y1="32059" x2="28669" y2="35153"/>
                      </a14:backgroundRemoval>
                    </a14:imgEffect>
                  </a14:imgLayer>
                </a14:imgProps>
              </a:ext>
            </a:extLst>
          </a:blip>
          <a:srcRect l="10516" t="10919" r="11043" b="9012"/>
          <a:stretch/>
        </p:blipFill>
        <p:spPr>
          <a:xfrm rot="16200000">
            <a:off x="5142319" y="788432"/>
            <a:ext cx="3218400" cy="41184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0A43E25-4906-442A-A2D3-9D2CEAEC28E1}"/>
              </a:ext>
            </a:extLst>
          </p:cNvPr>
          <p:cNvSpPr/>
          <p:nvPr/>
        </p:nvSpPr>
        <p:spPr>
          <a:xfrm>
            <a:off x="7221600" y="2045220"/>
            <a:ext cx="403200" cy="374400"/>
          </a:xfrm>
          <a:prstGeom prst="ellips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Google Shape;364;p32">
            <a:extLst>
              <a:ext uri="{FF2B5EF4-FFF2-40B4-BE49-F238E27FC236}">
                <a16:creationId xmlns:a16="http://schemas.microsoft.com/office/drawing/2014/main" id="{BC799175-8E1F-496F-AA37-0854522B0D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06860" y="2518740"/>
            <a:ext cx="1503300" cy="5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Gezocht kleur</a:t>
            </a:r>
            <a:endParaRPr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F90666-BFE1-4DF9-8A34-52A941CF19BD}"/>
              </a:ext>
            </a:extLst>
          </p:cNvPr>
          <p:cNvSpPr/>
          <p:nvPr/>
        </p:nvSpPr>
        <p:spPr>
          <a:xfrm>
            <a:off x="3304800" y="1309560"/>
            <a:ext cx="4118400" cy="1029600"/>
          </a:xfrm>
          <a:custGeom>
            <a:avLst/>
            <a:gdLst>
              <a:gd name="connsiteX0" fmla="*/ 0 w 4032000"/>
              <a:gd name="connsiteY0" fmla="*/ 1022400 h 1022400"/>
              <a:gd name="connsiteX1" fmla="*/ 712800 w 4032000"/>
              <a:gd name="connsiteY1" fmla="*/ 244800 h 1022400"/>
              <a:gd name="connsiteX2" fmla="*/ 2404800 w 4032000"/>
              <a:gd name="connsiteY2" fmla="*/ 0 h 1022400"/>
              <a:gd name="connsiteX3" fmla="*/ 3895200 w 4032000"/>
              <a:gd name="connsiteY3" fmla="*/ 252000 h 1022400"/>
              <a:gd name="connsiteX4" fmla="*/ 4032000 w 4032000"/>
              <a:gd name="connsiteY4" fmla="*/ 734400 h 10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2000" h="1022400">
                <a:moveTo>
                  <a:pt x="0" y="1022400"/>
                </a:moveTo>
                <a:lnTo>
                  <a:pt x="712800" y="244800"/>
                </a:lnTo>
                <a:lnTo>
                  <a:pt x="2404800" y="0"/>
                </a:lnTo>
                <a:lnTo>
                  <a:pt x="3895200" y="252000"/>
                </a:lnTo>
                <a:lnTo>
                  <a:pt x="4032000" y="734400"/>
                </a:lnTo>
              </a:path>
            </a:pathLst>
          </a:custGeom>
          <a:noFill/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1A3CEEA-9C68-49C7-8A90-2D8116912542}"/>
              </a:ext>
            </a:extLst>
          </p:cNvPr>
          <p:cNvSpPr/>
          <p:nvPr/>
        </p:nvSpPr>
        <p:spPr>
          <a:xfrm>
            <a:off x="7512159" y="2144340"/>
            <a:ext cx="403200" cy="374400"/>
          </a:xfrm>
          <a:prstGeom prst="ellips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5333695-507A-485F-B370-043F1C868DC2}"/>
              </a:ext>
            </a:extLst>
          </p:cNvPr>
          <p:cNvSpPr/>
          <p:nvPr/>
        </p:nvSpPr>
        <p:spPr>
          <a:xfrm>
            <a:off x="7464618" y="2769121"/>
            <a:ext cx="403200" cy="374400"/>
          </a:xfrm>
          <a:prstGeom prst="ellips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D565442-8629-4F92-A5B1-5B693D8AC05C}"/>
              </a:ext>
            </a:extLst>
          </p:cNvPr>
          <p:cNvSpPr/>
          <p:nvPr/>
        </p:nvSpPr>
        <p:spPr>
          <a:xfrm>
            <a:off x="6202479" y="2758981"/>
            <a:ext cx="403200" cy="374400"/>
          </a:xfrm>
          <a:prstGeom prst="ellips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75E7A6-E380-4A3D-896B-24BEA75E3508}"/>
              </a:ext>
            </a:extLst>
          </p:cNvPr>
          <p:cNvSpPr/>
          <p:nvPr/>
        </p:nvSpPr>
        <p:spPr>
          <a:xfrm>
            <a:off x="5652239" y="2045220"/>
            <a:ext cx="1494836" cy="374400"/>
          </a:xfrm>
          <a:prstGeom prst="ellips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6A20E65-D68B-4479-8594-2B80FEA3F179}"/>
              </a:ext>
            </a:extLst>
          </p:cNvPr>
          <p:cNvSpPr/>
          <p:nvPr/>
        </p:nvSpPr>
        <p:spPr>
          <a:xfrm>
            <a:off x="3314700" y="1318260"/>
            <a:ext cx="3017520" cy="1021080"/>
          </a:xfrm>
          <a:custGeom>
            <a:avLst/>
            <a:gdLst>
              <a:gd name="connsiteX0" fmla="*/ 0 w 3017520"/>
              <a:gd name="connsiteY0" fmla="*/ 1021080 h 1021080"/>
              <a:gd name="connsiteX1" fmla="*/ 716280 w 3017520"/>
              <a:gd name="connsiteY1" fmla="*/ 251460 h 1021080"/>
              <a:gd name="connsiteX2" fmla="*/ 2446020 w 3017520"/>
              <a:gd name="connsiteY2" fmla="*/ 0 h 1021080"/>
              <a:gd name="connsiteX3" fmla="*/ 2964180 w 3017520"/>
              <a:gd name="connsiteY3" fmla="*/ 327660 h 1021080"/>
              <a:gd name="connsiteX4" fmla="*/ 3017520 w 3017520"/>
              <a:gd name="connsiteY4" fmla="*/ 72390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7520" h="1021080">
                <a:moveTo>
                  <a:pt x="0" y="1021080"/>
                </a:moveTo>
                <a:lnTo>
                  <a:pt x="716280" y="251460"/>
                </a:lnTo>
                <a:lnTo>
                  <a:pt x="2446020" y="0"/>
                </a:lnTo>
                <a:lnTo>
                  <a:pt x="2964180" y="327660"/>
                </a:lnTo>
                <a:lnTo>
                  <a:pt x="3017520" y="723900"/>
                </a:lnTo>
              </a:path>
            </a:pathLst>
          </a:custGeom>
          <a:noFill/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02660BD-7AB8-44BB-8FC7-8427DA072159}"/>
              </a:ext>
            </a:extLst>
          </p:cNvPr>
          <p:cNvSpPr/>
          <p:nvPr/>
        </p:nvSpPr>
        <p:spPr>
          <a:xfrm>
            <a:off x="3314700" y="1889760"/>
            <a:ext cx="2956560" cy="906780"/>
          </a:xfrm>
          <a:custGeom>
            <a:avLst/>
            <a:gdLst>
              <a:gd name="connsiteX0" fmla="*/ 0 w 2956560"/>
              <a:gd name="connsiteY0" fmla="*/ 457200 h 906780"/>
              <a:gd name="connsiteX1" fmla="*/ 716280 w 2956560"/>
              <a:gd name="connsiteY1" fmla="*/ 0 h 906780"/>
              <a:gd name="connsiteX2" fmla="*/ 1851660 w 2956560"/>
              <a:gd name="connsiteY2" fmla="*/ 320040 h 906780"/>
              <a:gd name="connsiteX3" fmla="*/ 2636520 w 2956560"/>
              <a:gd name="connsiteY3" fmla="*/ 617220 h 906780"/>
              <a:gd name="connsiteX4" fmla="*/ 2956560 w 2956560"/>
              <a:gd name="connsiteY4" fmla="*/ 906780 h 90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6560" h="906780">
                <a:moveTo>
                  <a:pt x="0" y="457200"/>
                </a:moveTo>
                <a:lnTo>
                  <a:pt x="716280" y="0"/>
                </a:lnTo>
                <a:lnTo>
                  <a:pt x="1851660" y="320040"/>
                </a:lnTo>
                <a:lnTo>
                  <a:pt x="2636520" y="617220"/>
                </a:lnTo>
                <a:lnTo>
                  <a:pt x="2956560" y="906780"/>
                </a:lnTo>
              </a:path>
            </a:pathLst>
          </a:custGeom>
          <a:noFill/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0751A61-BA32-49F1-8545-0666EF02E469}"/>
              </a:ext>
            </a:extLst>
          </p:cNvPr>
          <p:cNvSpPr/>
          <p:nvPr/>
        </p:nvSpPr>
        <p:spPr>
          <a:xfrm>
            <a:off x="3307080" y="1661160"/>
            <a:ext cx="4221480" cy="1158240"/>
          </a:xfrm>
          <a:custGeom>
            <a:avLst/>
            <a:gdLst>
              <a:gd name="connsiteX0" fmla="*/ 0 w 4221480"/>
              <a:gd name="connsiteY0" fmla="*/ 670560 h 1158240"/>
              <a:gd name="connsiteX1" fmla="*/ 1234440 w 4221480"/>
              <a:gd name="connsiteY1" fmla="*/ 0 h 1158240"/>
              <a:gd name="connsiteX2" fmla="*/ 3048000 w 4221480"/>
              <a:gd name="connsiteY2" fmla="*/ 937260 h 1158240"/>
              <a:gd name="connsiteX3" fmla="*/ 3931920 w 4221480"/>
              <a:gd name="connsiteY3" fmla="*/ 952500 h 1158240"/>
              <a:gd name="connsiteX4" fmla="*/ 4221480 w 4221480"/>
              <a:gd name="connsiteY4" fmla="*/ 115824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1480" h="1158240">
                <a:moveTo>
                  <a:pt x="0" y="670560"/>
                </a:moveTo>
                <a:lnTo>
                  <a:pt x="1234440" y="0"/>
                </a:lnTo>
                <a:lnTo>
                  <a:pt x="3048000" y="937260"/>
                </a:lnTo>
                <a:lnTo>
                  <a:pt x="3931920" y="952500"/>
                </a:lnTo>
                <a:lnTo>
                  <a:pt x="4221480" y="1158240"/>
                </a:lnTo>
              </a:path>
            </a:pathLst>
          </a:custGeom>
          <a:noFill/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4C5BB03-FA7B-43A5-A6A5-C0C30D28B445}"/>
              </a:ext>
            </a:extLst>
          </p:cNvPr>
          <p:cNvSpPr/>
          <p:nvPr/>
        </p:nvSpPr>
        <p:spPr>
          <a:xfrm>
            <a:off x="3314700" y="1264920"/>
            <a:ext cx="4442460" cy="1059180"/>
          </a:xfrm>
          <a:custGeom>
            <a:avLst/>
            <a:gdLst>
              <a:gd name="connsiteX0" fmla="*/ 0 w 4442460"/>
              <a:gd name="connsiteY0" fmla="*/ 1059180 h 1059180"/>
              <a:gd name="connsiteX1" fmla="*/ 716280 w 4442460"/>
              <a:gd name="connsiteY1" fmla="*/ 312420 h 1059180"/>
              <a:gd name="connsiteX2" fmla="*/ 800100 w 4442460"/>
              <a:gd name="connsiteY2" fmla="*/ 289560 h 1059180"/>
              <a:gd name="connsiteX3" fmla="*/ 2423160 w 4442460"/>
              <a:gd name="connsiteY3" fmla="*/ 45720 h 1059180"/>
              <a:gd name="connsiteX4" fmla="*/ 3992880 w 4442460"/>
              <a:gd name="connsiteY4" fmla="*/ 0 h 1059180"/>
              <a:gd name="connsiteX5" fmla="*/ 4442460 w 4442460"/>
              <a:gd name="connsiteY5" fmla="*/ 335280 h 1059180"/>
              <a:gd name="connsiteX6" fmla="*/ 4419600 w 4442460"/>
              <a:gd name="connsiteY6" fmla="*/ 883920 h 105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2460" h="1059180">
                <a:moveTo>
                  <a:pt x="0" y="1059180"/>
                </a:moveTo>
                <a:lnTo>
                  <a:pt x="716280" y="312420"/>
                </a:lnTo>
                <a:lnTo>
                  <a:pt x="800100" y="289560"/>
                </a:lnTo>
                <a:lnTo>
                  <a:pt x="2423160" y="45720"/>
                </a:lnTo>
                <a:lnTo>
                  <a:pt x="3992880" y="0"/>
                </a:lnTo>
                <a:lnTo>
                  <a:pt x="4442460" y="335280"/>
                </a:lnTo>
                <a:lnTo>
                  <a:pt x="4419600" y="883920"/>
                </a:lnTo>
              </a:path>
            </a:pathLst>
          </a:custGeom>
          <a:noFill/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Google Shape;364;p32">
            <a:extLst>
              <a:ext uri="{FF2B5EF4-FFF2-40B4-BE49-F238E27FC236}">
                <a16:creationId xmlns:a16="http://schemas.microsoft.com/office/drawing/2014/main" id="{7A13C9B9-818D-4086-8874-3A14EAB2A828}"/>
              </a:ext>
            </a:extLst>
          </p:cNvPr>
          <p:cNvSpPr txBox="1">
            <a:spLocks/>
          </p:cNvSpPr>
          <p:nvPr/>
        </p:nvSpPr>
        <p:spPr>
          <a:xfrm>
            <a:off x="2153413" y="3145041"/>
            <a:ext cx="1151387" cy="5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nl-BE" dirty="0"/>
              <a:t>Score/level</a:t>
            </a:r>
          </a:p>
        </p:txBody>
      </p:sp>
      <p:sp>
        <p:nvSpPr>
          <p:cNvPr id="33" name="Google Shape;364;p32">
            <a:extLst>
              <a:ext uri="{FF2B5EF4-FFF2-40B4-BE49-F238E27FC236}">
                <a16:creationId xmlns:a16="http://schemas.microsoft.com/office/drawing/2014/main" id="{D99839B6-DB8F-4FB0-BAD7-A0D647D8643C}"/>
              </a:ext>
            </a:extLst>
          </p:cNvPr>
          <p:cNvSpPr txBox="1">
            <a:spLocks/>
          </p:cNvSpPr>
          <p:nvPr/>
        </p:nvSpPr>
        <p:spPr>
          <a:xfrm>
            <a:off x="1400568" y="2921285"/>
            <a:ext cx="819499" cy="5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nl-BE" dirty="0"/>
              <a:t>Ledjes</a:t>
            </a:r>
          </a:p>
        </p:txBody>
      </p:sp>
      <p:sp>
        <p:nvSpPr>
          <p:cNvPr id="34" name="Google Shape;364;p32">
            <a:extLst>
              <a:ext uri="{FF2B5EF4-FFF2-40B4-BE49-F238E27FC236}">
                <a16:creationId xmlns:a16="http://schemas.microsoft.com/office/drawing/2014/main" id="{318CF6CE-B96A-4E85-B38F-EFE572A0BF42}"/>
              </a:ext>
            </a:extLst>
          </p:cNvPr>
          <p:cNvSpPr txBox="1">
            <a:spLocks/>
          </p:cNvSpPr>
          <p:nvPr/>
        </p:nvSpPr>
        <p:spPr>
          <a:xfrm>
            <a:off x="934758" y="3433140"/>
            <a:ext cx="1151387" cy="5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nl-BE" dirty="0"/>
              <a:t>Stop knop</a:t>
            </a:r>
          </a:p>
        </p:txBody>
      </p:sp>
      <p:sp>
        <p:nvSpPr>
          <p:cNvPr id="35" name="Google Shape;364;p32">
            <a:extLst>
              <a:ext uri="{FF2B5EF4-FFF2-40B4-BE49-F238E27FC236}">
                <a16:creationId xmlns:a16="http://schemas.microsoft.com/office/drawing/2014/main" id="{451E2073-457F-414B-A6C6-BAB0FB2148A0}"/>
              </a:ext>
            </a:extLst>
          </p:cNvPr>
          <p:cNvSpPr txBox="1">
            <a:spLocks/>
          </p:cNvSpPr>
          <p:nvPr/>
        </p:nvSpPr>
        <p:spPr>
          <a:xfrm>
            <a:off x="1767254" y="3857331"/>
            <a:ext cx="1395046" cy="5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nl-BE" dirty="0"/>
              <a:t>Reset knop</a:t>
            </a:r>
          </a:p>
        </p:txBody>
      </p:sp>
    </p:spTree>
    <p:extLst>
      <p:ext uri="{BB962C8B-B14F-4D97-AF65-F5344CB8AC3E}">
        <p14:creationId xmlns:p14="http://schemas.microsoft.com/office/powerpoint/2010/main" val="21480008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5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7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EE22F-2E41-4B9E-8FC2-7295B9CDC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0" y="910732"/>
            <a:ext cx="3774785" cy="431400"/>
          </a:xfrm>
        </p:spPr>
        <p:txBody>
          <a:bodyPr/>
          <a:lstStyle/>
          <a:p>
            <a:r>
              <a:rPr lang="nl-NL" dirty="0"/>
              <a:t>Gebruikte componenten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CA5C0-4192-4EBF-B165-210538B0B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6800" y="1592014"/>
            <a:ext cx="4130040" cy="171506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nl-NL" dirty="0"/>
              <a:t>1 Arduino mega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dirty="0"/>
              <a:t>8 ledjes (rood, geel, blauw, groen)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dirty="0"/>
              <a:t>1 RGB Ledje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dirty="0"/>
              <a:t>1 Passieve buzzer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BE" dirty="0"/>
              <a:t>2 Drukknoppen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BE" dirty="0"/>
              <a:t>1 7-Segment display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61A4CF7C-CDD6-483B-AC52-87E55720E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7" t="2666" r="10691" b="11408"/>
          <a:stretch/>
        </p:blipFill>
        <p:spPr>
          <a:xfrm rot="16200000">
            <a:off x="1055711" y="1208902"/>
            <a:ext cx="2750139" cy="4069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accent6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290234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37"/>
          <p:cNvGrpSpPr/>
          <p:nvPr/>
        </p:nvGrpSpPr>
        <p:grpSpPr>
          <a:xfrm>
            <a:off x="2624636" y="1820075"/>
            <a:ext cx="5738922" cy="3076015"/>
            <a:chOff x="1248486" y="738825"/>
            <a:chExt cx="6646939" cy="3665950"/>
          </a:xfrm>
        </p:grpSpPr>
        <p:sp>
          <p:nvSpPr>
            <p:cNvPr id="415" name="Google Shape;415;p37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37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p37"/>
          <p:cNvSpPr txBox="1">
            <a:spLocks noGrp="1"/>
          </p:cNvSpPr>
          <p:nvPr>
            <p:ph type="title"/>
          </p:nvPr>
        </p:nvSpPr>
        <p:spPr>
          <a:xfrm>
            <a:off x="-169754" y="398217"/>
            <a:ext cx="3387515" cy="4990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Behuizing</a:t>
            </a:r>
            <a:endParaRPr dirty="0"/>
          </a:p>
        </p:txBody>
      </p:sp>
      <p:pic>
        <p:nvPicPr>
          <p:cNvPr id="8" name="Picture 7" descr="A picture containing indoor, sitting, small, empty&#10;&#10;Description automatically generated">
            <a:extLst>
              <a:ext uri="{FF2B5EF4-FFF2-40B4-BE49-F238E27FC236}">
                <a16:creationId xmlns:a16="http://schemas.microsoft.com/office/drawing/2014/main" id="{51C83D86-4774-44CF-B08F-5FD6FBBA3C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835" b="77083" l="22189" r="81481">
                        <a14:foregroundMark x1="69478" y1="33879" x2="79663" y2="39608"/>
                        <a14:foregroundMark x1="79663" y1="39608" x2="79497" y2="59325"/>
                        <a14:foregroundMark x1="79497" y1="59325" x2="73446" y2="49157"/>
                        <a14:foregroundMark x1="73446" y1="49157" x2="73909" y2="37624"/>
                        <a14:foregroundMark x1="73909" y1="37624" x2="76356" y2="57118"/>
                        <a14:foregroundMark x1="76356" y1="57118" x2="73578" y2="62723"/>
                        <a14:foregroundMark x1="81481" y1="59152" x2="81481" y2="52555"/>
                        <a14:foregroundMark x1="47090" y1="69717" x2="59590" y2="68725"/>
                        <a14:foregroundMark x1="59590" y1="68725" x2="69610" y2="62946"/>
                        <a14:foregroundMark x1="69610" y1="62946" x2="67791" y2="40898"/>
                        <a14:foregroundMark x1="67791" y1="40898" x2="65079" y2="61706"/>
                        <a14:foregroundMark x1="65079" y1="61706" x2="64881" y2="43056"/>
                        <a14:backgroundMark x1="82275" y1="45536" x2="82540" y2="42659"/>
                        <a14:backgroundMark x1="82937" y1="55704" x2="82275" y2="43651"/>
                        <a14:backgroundMark x1="82804" y1="54911" x2="83433" y2="56498"/>
                        <a14:backgroundMark x1="82275" y1="45139" x2="82407" y2="43452"/>
                        <a14:backgroundMark x1="82143" y1="44940" x2="82275" y2="43155"/>
                        <a14:backgroundMark x1="81911" y1="43527" x2="82044" y2="44916"/>
                        <a14:backgroundMark x1="82639" y1="58557" x2="82639" y2="54291"/>
                        <a14:backgroundMark x1="82242" y1="54340" x2="82507" y2="55804"/>
                      </a14:backgroundRemoval>
                    </a14:imgEffect>
                  </a14:imgLayer>
                </a14:imgProps>
              </a:ext>
            </a:extLst>
          </a:blip>
          <a:srcRect l="15234" t="20593" r="14642" b="16593"/>
          <a:stretch/>
        </p:blipFill>
        <p:spPr>
          <a:xfrm rot="16406616">
            <a:off x="4821376" y="1485206"/>
            <a:ext cx="3507489" cy="4189227"/>
          </a:xfrm>
          <a:prstGeom prst="rect">
            <a:avLst/>
          </a:prstGeom>
        </p:spPr>
      </p:pic>
      <p:sp>
        <p:nvSpPr>
          <p:cNvPr id="11" name="Google Shape;364;p32">
            <a:extLst>
              <a:ext uri="{FF2B5EF4-FFF2-40B4-BE49-F238E27FC236}">
                <a16:creationId xmlns:a16="http://schemas.microsoft.com/office/drawing/2014/main" id="{D292F0DF-FA95-4FBE-BBD7-1C1062FD662D}"/>
              </a:ext>
            </a:extLst>
          </p:cNvPr>
          <p:cNvSpPr txBox="1">
            <a:spLocks/>
          </p:cNvSpPr>
          <p:nvPr/>
        </p:nvSpPr>
        <p:spPr>
          <a:xfrm>
            <a:off x="3125662" y="2103231"/>
            <a:ext cx="2579774" cy="86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dirty="0"/>
              <a:t>Plastic dozen</a:t>
            </a:r>
          </a:p>
        </p:txBody>
      </p:sp>
    </p:spTree>
    <p:extLst>
      <p:ext uri="{BB962C8B-B14F-4D97-AF65-F5344CB8AC3E}">
        <p14:creationId xmlns:p14="http://schemas.microsoft.com/office/powerpoint/2010/main" val="1961596530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19;p37">
            <a:extLst>
              <a:ext uri="{FF2B5EF4-FFF2-40B4-BE49-F238E27FC236}">
                <a16:creationId xmlns:a16="http://schemas.microsoft.com/office/drawing/2014/main" id="{DB3D3A11-C3B6-4C19-A38D-1377065FDC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55148"/>
            <a:ext cx="3387515" cy="4990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Code</a:t>
            </a:r>
            <a:endParaRPr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79D50F-816E-409B-8844-67980431B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" t="3292"/>
          <a:stretch/>
        </p:blipFill>
        <p:spPr>
          <a:xfrm>
            <a:off x="1343807" y="798576"/>
            <a:ext cx="6456386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7563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19;p37">
            <a:extLst>
              <a:ext uri="{FF2B5EF4-FFF2-40B4-BE49-F238E27FC236}">
                <a16:creationId xmlns:a16="http://schemas.microsoft.com/office/drawing/2014/main" id="{DB3D3A11-C3B6-4C19-A38D-1377065FDC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55148"/>
            <a:ext cx="3387515" cy="4990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Code</a:t>
            </a:r>
            <a:endParaRPr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C173F-5F58-4623-990E-4FF70ADB9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068" y="926591"/>
            <a:ext cx="6510404" cy="316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4444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19;p37">
            <a:extLst>
              <a:ext uri="{FF2B5EF4-FFF2-40B4-BE49-F238E27FC236}">
                <a16:creationId xmlns:a16="http://schemas.microsoft.com/office/drawing/2014/main" id="{DB3D3A11-C3B6-4C19-A38D-1377065FDC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55148"/>
            <a:ext cx="3387515" cy="4990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Code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12D172-4D26-4994-8D64-51A62D3EF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807853"/>
            <a:ext cx="6423660" cy="35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57747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19;p37">
            <a:extLst>
              <a:ext uri="{FF2B5EF4-FFF2-40B4-BE49-F238E27FC236}">
                <a16:creationId xmlns:a16="http://schemas.microsoft.com/office/drawing/2014/main" id="{DB3D3A11-C3B6-4C19-A38D-1377065FDC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55148"/>
            <a:ext cx="3387515" cy="4990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Code</a:t>
            </a:r>
            <a:endParaRPr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6BADF2-763F-49C5-A835-7C762D9FD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876" y="807720"/>
            <a:ext cx="3041165" cy="2682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064273-E7BD-4057-80C7-600B6541D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281" y="1752600"/>
            <a:ext cx="3069073" cy="259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1852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Custal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92C35"/>
      </a:accent1>
      <a:accent2>
        <a:srgbClr val="475972"/>
      </a:accent2>
      <a:accent3>
        <a:srgbClr val="E9E2C9"/>
      </a:accent3>
      <a:accent4>
        <a:srgbClr val="FFDD6B"/>
      </a:accent4>
      <a:accent5>
        <a:srgbClr val="DCAE52"/>
      </a:accent5>
      <a:accent6>
        <a:srgbClr val="AF7132"/>
      </a:accent6>
      <a:hlink>
        <a:srgbClr val="DCA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Office PowerPoint</Application>
  <PresentationFormat>On-screen Show (16:9)</PresentationFormat>
  <Paragraphs>36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Rubik Light</vt:lpstr>
      <vt:lpstr>Montserrat</vt:lpstr>
      <vt:lpstr>Arial</vt:lpstr>
      <vt:lpstr>Abel</vt:lpstr>
      <vt:lpstr>Custal Project Proposal by Slidesgo</vt:lpstr>
      <vt:lpstr>Stop it!</vt:lpstr>
      <vt:lpstr>INHOUDSTAFEL</vt:lpstr>
      <vt:lpstr>Werking spelletje</vt:lpstr>
      <vt:lpstr>Gebruikte componenten</vt:lpstr>
      <vt:lpstr>Behuizing</vt:lpstr>
      <vt:lpstr>Code</vt:lpstr>
      <vt:lpstr>Code</vt:lpstr>
      <vt:lpstr>Code</vt:lpstr>
      <vt:lpstr>Code</vt:lpstr>
      <vt:lpstr>Code</vt:lpstr>
      <vt:lpstr>Foto’s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CUSTAL PROJECT PROPOSAL</dc:title>
  <dc:creator>daan.de.wilde@student.howest.be</dc:creator>
  <cp:lastModifiedBy>De Wilde Daan</cp:lastModifiedBy>
  <cp:revision>1</cp:revision>
  <dcterms:modified xsi:type="dcterms:W3CDTF">2020-12-15T13:02:40Z</dcterms:modified>
</cp:coreProperties>
</file>